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9" r:id="rId2"/>
    <p:sldId id="257" r:id="rId3"/>
    <p:sldId id="281" r:id="rId4"/>
    <p:sldId id="258" r:id="rId5"/>
    <p:sldId id="283" r:id="rId6"/>
    <p:sldId id="277" r:id="rId7"/>
    <p:sldId id="303" r:id="rId8"/>
    <p:sldId id="295" r:id="rId9"/>
    <p:sldId id="287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4" r:id="rId23"/>
    <p:sldId id="305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01" r:id="rId3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81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189165\Box%20Sync\Hydrology\Preparation\PIP\M&amp;E2017\institutional%20benchmarking%20Maharashtra%20late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E0-4E66-9EFC-C24E866F8B3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E0-4E66-9EFC-C24E866F8B3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E0-4E66-9EFC-C24E866F8B3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E0-4E66-9EFC-C24E866F8B3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8E0-4E66-9EFC-C24E866F8B3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8E0-4E66-9EFC-C24E866F8B3B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8E0-4E66-9EFC-C24E866F8B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Sheet1!$C$1:$C$7</c:f>
              <c:strCache>
                <c:ptCount val="7"/>
                <c:pt idx="0">
                  <c:v>Insitutional Setup</c:v>
                </c:pt>
                <c:pt idx="3">
                  <c:v>Training</c:v>
                </c:pt>
                <c:pt idx="6">
                  <c:v>Outcome</c:v>
                </c:pt>
              </c:strCache>
            </c:strRef>
          </c:cat>
          <c:val>
            <c:numRef>
              <c:f>Sheet1!$D$1:$D$7</c:f>
              <c:numCache>
                <c:formatCode>General</c:formatCode>
                <c:ptCount val="7"/>
                <c:pt idx="0">
                  <c:v>25</c:v>
                </c:pt>
                <c:pt idx="3">
                  <c:v>25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8E0-4E66-9EFC-C24E866F8B3B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CD915-54B9-4F31-A43A-9890D419A52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9DD9DE-5378-4833-8363-C1A1986DC44F}">
      <dgm:prSet phldrT="[Text]" custT="1"/>
      <dgm:spPr/>
      <dgm:t>
        <a:bodyPr/>
        <a:lstStyle/>
        <a:p>
          <a:r>
            <a:rPr lang="en-GB" sz="1200" b="1" dirty="0"/>
            <a:t>NHP</a:t>
          </a:r>
          <a:endParaRPr lang="en-US" sz="1200" dirty="0"/>
        </a:p>
      </dgm:t>
    </dgm:pt>
    <dgm:pt modelId="{7003CD82-6EF5-4B87-A2DF-F83F8F77BB09}" type="parTrans" cxnId="{00B26564-8707-44C4-9C4C-9E8EA3FF7F05}">
      <dgm:prSet/>
      <dgm:spPr/>
      <dgm:t>
        <a:bodyPr/>
        <a:lstStyle/>
        <a:p>
          <a:endParaRPr lang="en-US" sz="1800"/>
        </a:p>
      </dgm:t>
    </dgm:pt>
    <dgm:pt modelId="{EDC4F51B-0E6D-4A20-B391-41EE01BFFBC0}" type="sibTrans" cxnId="{00B26564-8707-44C4-9C4C-9E8EA3FF7F05}">
      <dgm:prSet/>
      <dgm:spPr/>
      <dgm:t>
        <a:bodyPr/>
        <a:lstStyle/>
        <a:p>
          <a:endParaRPr lang="en-US" sz="1800"/>
        </a:p>
      </dgm:t>
    </dgm:pt>
    <dgm:pt modelId="{BA1224AC-8BE3-49EC-BE0D-53C14F069B15}">
      <dgm:prSet phldrT="[Text]" custT="1"/>
      <dgm:spPr/>
      <dgm:t>
        <a:bodyPr/>
        <a:lstStyle/>
        <a:p>
          <a:r>
            <a:rPr lang="en-GB" sz="1200" b="1" dirty="0"/>
            <a:t>A. Water Resources Monitoring Systems</a:t>
          </a:r>
          <a:endParaRPr lang="en-US" sz="1200" dirty="0"/>
        </a:p>
      </dgm:t>
    </dgm:pt>
    <dgm:pt modelId="{7F52FA91-B07F-4E3C-A88C-91DCE7068BC2}" type="parTrans" cxnId="{44EF2EED-CF9A-4326-A73E-8D21DD61F945}">
      <dgm:prSet/>
      <dgm:spPr/>
      <dgm:t>
        <a:bodyPr/>
        <a:lstStyle/>
        <a:p>
          <a:endParaRPr lang="en-US" sz="1800"/>
        </a:p>
      </dgm:t>
    </dgm:pt>
    <dgm:pt modelId="{30461115-DE78-402D-B608-45CEC60194E6}" type="sibTrans" cxnId="{44EF2EED-CF9A-4326-A73E-8D21DD61F945}">
      <dgm:prSet/>
      <dgm:spPr/>
      <dgm:t>
        <a:bodyPr/>
        <a:lstStyle/>
        <a:p>
          <a:endParaRPr lang="en-US" sz="1800"/>
        </a:p>
      </dgm:t>
    </dgm:pt>
    <dgm:pt modelId="{08BE4C4C-E55B-4CE9-9ABF-63F44B1058B7}">
      <dgm:prSet phldrT="[Text]" custT="1"/>
      <dgm:spPr/>
      <dgm:t>
        <a:bodyPr/>
        <a:lstStyle/>
        <a:p>
          <a:r>
            <a:rPr lang="en-GB" sz="1200" dirty="0"/>
            <a:t>A1. </a:t>
          </a:r>
          <a:r>
            <a:rPr lang="en-GB" sz="1200" dirty="0" err="1"/>
            <a:t>Hydromet</a:t>
          </a:r>
          <a:r>
            <a:rPr lang="en-GB" sz="1200"/>
            <a:t> Observation Network</a:t>
          </a:r>
          <a:endParaRPr lang="en-US" sz="1200" dirty="0"/>
        </a:p>
      </dgm:t>
    </dgm:pt>
    <dgm:pt modelId="{4A65B442-D1FF-4FD0-A598-6553F7155243}" type="parTrans" cxnId="{267620C8-BC5F-4AE8-AF4D-D725FFE99AC5}">
      <dgm:prSet/>
      <dgm:spPr/>
      <dgm:t>
        <a:bodyPr/>
        <a:lstStyle/>
        <a:p>
          <a:endParaRPr lang="en-US" sz="1800"/>
        </a:p>
      </dgm:t>
    </dgm:pt>
    <dgm:pt modelId="{0756CABC-9B68-40EF-BF58-5B313BC12A28}" type="sibTrans" cxnId="{267620C8-BC5F-4AE8-AF4D-D725FFE99AC5}">
      <dgm:prSet/>
      <dgm:spPr/>
      <dgm:t>
        <a:bodyPr/>
        <a:lstStyle/>
        <a:p>
          <a:endParaRPr lang="en-US" sz="1800"/>
        </a:p>
      </dgm:t>
    </dgm:pt>
    <dgm:pt modelId="{A97219E8-5659-467C-9421-C98DF5635795}">
      <dgm:prSet phldrT="[Text]" custT="1"/>
      <dgm:spPr/>
      <dgm:t>
        <a:bodyPr/>
        <a:lstStyle/>
        <a:p>
          <a:r>
            <a:rPr lang="en-GB" sz="1200" dirty="0"/>
            <a:t>A2. </a:t>
          </a:r>
          <a:r>
            <a:rPr lang="en-US" sz="1200" dirty="0"/>
            <a:t>SCADA Systems for Water Infrastructure</a:t>
          </a:r>
        </a:p>
      </dgm:t>
    </dgm:pt>
    <dgm:pt modelId="{351BC5A9-F624-4548-8CC0-76EF2DB38601}" type="parTrans" cxnId="{C07AA512-5CEE-4054-A39A-AAA178744341}">
      <dgm:prSet/>
      <dgm:spPr/>
      <dgm:t>
        <a:bodyPr/>
        <a:lstStyle/>
        <a:p>
          <a:endParaRPr lang="en-US" sz="1800"/>
        </a:p>
      </dgm:t>
    </dgm:pt>
    <dgm:pt modelId="{8B1899D2-D2D3-47FB-9F83-43A6CA42BA4F}" type="sibTrans" cxnId="{C07AA512-5CEE-4054-A39A-AAA178744341}">
      <dgm:prSet/>
      <dgm:spPr/>
      <dgm:t>
        <a:bodyPr/>
        <a:lstStyle/>
        <a:p>
          <a:endParaRPr lang="en-US" sz="1800"/>
        </a:p>
      </dgm:t>
    </dgm:pt>
    <dgm:pt modelId="{04EBB14C-8093-4DEB-87E5-4E397E5320FD}">
      <dgm:prSet phldrT="[Text]" custT="1"/>
      <dgm:spPr/>
      <dgm:t>
        <a:bodyPr/>
        <a:lstStyle/>
        <a:p>
          <a:r>
            <a:rPr lang="en-GB" sz="1200" b="1"/>
            <a:t>B. Water Resources Information Systems</a:t>
          </a:r>
          <a:endParaRPr lang="en-US" sz="1200" dirty="0"/>
        </a:p>
      </dgm:t>
    </dgm:pt>
    <dgm:pt modelId="{FAEAC3C1-9395-470F-BBC4-A9320078E1BD}" type="parTrans" cxnId="{E384BD28-2DB7-4DF6-B3C6-CABD60D113B0}">
      <dgm:prSet/>
      <dgm:spPr/>
      <dgm:t>
        <a:bodyPr/>
        <a:lstStyle/>
        <a:p>
          <a:endParaRPr lang="en-US" sz="1800"/>
        </a:p>
      </dgm:t>
    </dgm:pt>
    <dgm:pt modelId="{7C0D452C-0350-43C5-9589-1F107F45570D}" type="sibTrans" cxnId="{E384BD28-2DB7-4DF6-B3C6-CABD60D113B0}">
      <dgm:prSet/>
      <dgm:spPr/>
      <dgm:t>
        <a:bodyPr/>
        <a:lstStyle/>
        <a:p>
          <a:endParaRPr lang="en-US" sz="1800"/>
        </a:p>
      </dgm:t>
    </dgm:pt>
    <dgm:pt modelId="{3BE51B53-864E-416D-BA8F-03146BF3E5BF}">
      <dgm:prSet phldrT="[Text]" custT="1"/>
      <dgm:spPr/>
      <dgm:t>
        <a:bodyPr/>
        <a:lstStyle/>
        <a:p>
          <a:r>
            <a:rPr lang="en-GB" sz="1200" b="1"/>
            <a:t>C. Water Resources Operation and Planning Systems</a:t>
          </a:r>
          <a:endParaRPr lang="en-US" sz="1200" dirty="0"/>
        </a:p>
      </dgm:t>
    </dgm:pt>
    <dgm:pt modelId="{556CC372-0DCD-427C-97FC-D50797CB2B32}" type="parTrans" cxnId="{BAEB18DC-AA2C-431C-B91E-3478FF3CBA0B}">
      <dgm:prSet/>
      <dgm:spPr/>
      <dgm:t>
        <a:bodyPr/>
        <a:lstStyle/>
        <a:p>
          <a:endParaRPr lang="en-US" sz="1800"/>
        </a:p>
      </dgm:t>
    </dgm:pt>
    <dgm:pt modelId="{FA64B58C-01F2-4863-B82E-454EB2C0BB9C}" type="sibTrans" cxnId="{BAEB18DC-AA2C-431C-B91E-3478FF3CBA0B}">
      <dgm:prSet/>
      <dgm:spPr/>
      <dgm:t>
        <a:bodyPr/>
        <a:lstStyle/>
        <a:p>
          <a:endParaRPr lang="en-US" sz="1800"/>
        </a:p>
      </dgm:t>
    </dgm:pt>
    <dgm:pt modelId="{80AC9559-8DD4-454C-868A-2E74AF64205C}">
      <dgm:prSet phldrT="[Text]" custT="1"/>
      <dgm:spPr/>
      <dgm:t>
        <a:bodyPr/>
        <a:lstStyle/>
        <a:p>
          <a:r>
            <a:rPr lang="en-GB" sz="1200" b="1" dirty="0"/>
            <a:t>D. Institutional Capacity Enhancement</a:t>
          </a:r>
          <a:endParaRPr lang="en-US" sz="1200" dirty="0"/>
        </a:p>
      </dgm:t>
    </dgm:pt>
    <dgm:pt modelId="{2D81968F-4269-45FD-AA6B-11EB762E2834}" type="parTrans" cxnId="{2599DABB-5B69-4ECE-9900-5C73F40DDA19}">
      <dgm:prSet/>
      <dgm:spPr/>
      <dgm:t>
        <a:bodyPr/>
        <a:lstStyle/>
        <a:p>
          <a:endParaRPr lang="en-US" sz="1800"/>
        </a:p>
      </dgm:t>
    </dgm:pt>
    <dgm:pt modelId="{6A7CA4AE-73E7-4B95-8B0A-A0D00CD5F442}" type="sibTrans" cxnId="{2599DABB-5B69-4ECE-9900-5C73F40DDA19}">
      <dgm:prSet/>
      <dgm:spPr/>
      <dgm:t>
        <a:bodyPr/>
        <a:lstStyle/>
        <a:p>
          <a:endParaRPr lang="en-US" sz="1800"/>
        </a:p>
      </dgm:t>
    </dgm:pt>
    <dgm:pt modelId="{413DBC60-F611-4F72-A9A9-307EEFFAAA79}">
      <dgm:prSet phldrT="[Text]" custT="1"/>
      <dgm:spPr/>
      <dgm:t>
        <a:bodyPr/>
        <a:lstStyle/>
        <a:p>
          <a:r>
            <a:rPr lang="en-GB" sz="1200"/>
            <a:t>A3. Establishment of Hydro – Informatics Centres</a:t>
          </a:r>
          <a:endParaRPr lang="en-US" sz="1200" dirty="0"/>
        </a:p>
      </dgm:t>
    </dgm:pt>
    <dgm:pt modelId="{70AD5DC9-AD12-4F14-AF63-3C837F55518A}" type="parTrans" cxnId="{2A8F06F3-91A2-458B-B0AF-4E62181A4443}">
      <dgm:prSet/>
      <dgm:spPr/>
      <dgm:t>
        <a:bodyPr/>
        <a:lstStyle/>
        <a:p>
          <a:endParaRPr lang="en-US" sz="1800"/>
        </a:p>
      </dgm:t>
    </dgm:pt>
    <dgm:pt modelId="{AF8D5578-CFF7-4019-B3FC-B963949FB2E6}" type="sibTrans" cxnId="{2A8F06F3-91A2-458B-B0AF-4E62181A4443}">
      <dgm:prSet/>
      <dgm:spPr/>
      <dgm:t>
        <a:bodyPr/>
        <a:lstStyle/>
        <a:p>
          <a:endParaRPr lang="en-US" sz="1800"/>
        </a:p>
      </dgm:t>
    </dgm:pt>
    <dgm:pt modelId="{BCBFA17D-9E12-4587-9EE2-70F4A3CB39BC}">
      <dgm:prSet phldrT="[Text]" custT="1"/>
      <dgm:spPr/>
      <dgm:t>
        <a:bodyPr/>
        <a:lstStyle/>
        <a:p>
          <a:r>
            <a:rPr lang="en-GB" sz="1200"/>
            <a:t>B1. National WRIS</a:t>
          </a:r>
          <a:endParaRPr lang="en-US" sz="1200" dirty="0"/>
        </a:p>
      </dgm:t>
    </dgm:pt>
    <dgm:pt modelId="{7A8E3CBA-A011-4DA1-A4EB-7580C26529C0}" type="parTrans" cxnId="{BCC600E7-3249-403F-9743-CCFBCE95E28C}">
      <dgm:prSet/>
      <dgm:spPr/>
      <dgm:t>
        <a:bodyPr/>
        <a:lstStyle/>
        <a:p>
          <a:endParaRPr lang="en-US" sz="1800"/>
        </a:p>
      </dgm:t>
    </dgm:pt>
    <dgm:pt modelId="{E76EB970-1AC4-4711-8CF4-17E5302C7125}" type="sibTrans" cxnId="{BCC600E7-3249-403F-9743-CCFBCE95E28C}">
      <dgm:prSet/>
      <dgm:spPr/>
      <dgm:t>
        <a:bodyPr/>
        <a:lstStyle/>
        <a:p>
          <a:endParaRPr lang="en-US" sz="1800"/>
        </a:p>
      </dgm:t>
    </dgm:pt>
    <dgm:pt modelId="{5FB03225-54DF-4E4A-9216-77EB61D4D08E}">
      <dgm:prSet phldrT="[Text]" custT="1"/>
      <dgm:spPr/>
      <dgm:t>
        <a:bodyPr/>
        <a:lstStyle/>
        <a:p>
          <a:r>
            <a:rPr lang="en-GB" sz="1200"/>
            <a:t>B2. Regional  / Sub National WRIS</a:t>
          </a:r>
          <a:endParaRPr lang="en-US" sz="1200" dirty="0"/>
        </a:p>
      </dgm:t>
    </dgm:pt>
    <dgm:pt modelId="{5E1D6517-19E7-438E-AE6F-68E66CE74AB1}" type="parTrans" cxnId="{996D1074-3B92-459A-A461-E02885357BF7}">
      <dgm:prSet/>
      <dgm:spPr/>
      <dgm:t>
        <a:bodyPr/>
        <a:lstStyle/>
        <a:p>
          <a:endParaRPr lang="en-US" sz="1800"/>
        </a:p>
      </dgm:t>
    </dgm:pt>
    <dgm:pt modelId="{0F69B17D-BD79-4BCB-9F74-A34B1487D9A5}" type="sibTrans" cxnId="{996D1074-3B92-459A-A461-E02885357BF7}">
      <dgm:prSet/>
      <dgm:spPr/>
      <dgm:t>
        <a:bodyPr/>
        <a:lstStyle/>
        <a:p>
          <a:endParaRPr lang="en-US" sz="1800"/>
        </a:p>
      </dgm:t>
    </dgm:pt>
    <dgm:pt modelId="{8BEF97B6-93CE-4724-BBD1-2AEE1210AAF6}">
      <dgm:prSet phldrT="[Text]" custT="1"/>
      <dgm:spPr/>
      <dgm:t>
        <a:bodyPr/>
        <a:lstStyle/>
        <a:p>
          <a:r>
            <a:rPr lang="en-GB" sz="1200"/>
            <a:t>C1. Development of Analytical tools &amp; Decision Support Platforms</a:t>
          </a:r>
          <a:endParaRPr lang="en-US" sz="1200" dirty="0"/>
        </a:p>
      </dgm:t>
    </dgm:pt>
    <dgm:pt modelId="{A03C6473-F075-4320-8290-5505846F59A2}" type="parTrans" cxnId="{6AE0CE71-CF10-4902-87F0-4A14D148F090}">
      <dgm:prSet/>
      <dgm:spPr/>
      <dgm:t>
        <a:bodyPr/>
        <a:lstStyle/>
        <a:p>
          <a:endParaRPr lang="en-US" sz="1800"/>
        </a:p>
      </dgm:t>
    </dgm:pt>
    <dgm:pt modelId="{5873CF37-38D6-48BA-BA2D-4F03B4EE5AF4}" type="sibTrans" cxnId="{6AE0CE71-CF10-4902-87F0-4A14D148F090}">
      <dgm:prSet/>
      <dgm:spPr/>
      <dgm:t>
        <a:bodyPr/>
        <a:lstStyle/>
        <a:p>
          <a:endParaRPr lang="en-US" sz="1800"/>
        </a:p>
      </dgm:t>
    </dgm:pt>
    <dgm:pt modelId="{5BA7FBC0-5192-4B9B-9037-E7FB9E9B2304}">
      <dgm:prSet phldrT="[Text]" custT="1"/>
      <dgm:spPr/>
      <dgm:t>
        <a:bodyPr/>
        <a:lstStyle/>
        <a:p>
          <a:r>
            <a:rPr lang="en-GB" sz="1200"/>
            <a:t>C2. Purpose – Driven Support</a:t>
          </a:r>
          <a:endParaRPr lang="en-US" sz="1200" dirty="0"/>
        </a:p>
      </dgm:t>
    </dgm:pt>
    <dgm:pt modelId="{904D971F-C7BB-4A66-9B16-2462943A26C8}" type="parTrans" cxnId="{755DBD61-DFFD-43DB-B9E3-2D276FFCF660}">
      <dgm:prSet/>
      <dgm:spPr/>
      <dgm:t>
        <a:bodyPr/>
        <a:lstStyle/>
        <a:p>
          <a:endParaRPr lang="en-US" sz="1800"/>
        </a:p>
      </dgm:t>
    </dgm:pt>
    <dgm:pt modelId="{2D51CA31-0853-4A64-A996-8C729284E846}" type="sibTrans" cxnId="{755DBD61-DFFD-43DB-B9E3-2D276FFCF660}">
      <dgm:prSet/>
      <dgm:spPr/>
      <dgm:t>
        <a:bodyPr/>
        <a:lstStyle/>
        <a:p>
          <a:endParaRPr lang="en-US" sz="1800"/>
        </a:p>
      </dgm:t>
    </dgm:pt>
    <dgm:pt modelId="{272B6274-0EE9-447F-BEC7-144BFF251295}">
      <dgm:prSet phldrT="[Text]" custT="1"/>
      <dgm:spPr/>
      <dgm:t>
        <a:bodyPr/>
        <a:lstStyle/>
        <a:p>
          <a:r>
            <a:rPr lang="en-GB" sz="1200" dirty="0"/>
            <a:t>C3. Piloting innovative knowledge products</a:t>
          </a:r>
          <a:endParaRPr lang="en-US" sz="1200" dirty="0"/>
        </a:p>
      </dgm:t>
    </dgm:pt>
    <dgm:pt modelId="{51BFDC7F-C520-4C6C-BEC1-F781A58953E4}" type="parTrans" cxnId="{BFB9BD37-A09B-43BE-A1B7-D214C15A597A}">
      <dgm:prSet/>
      <dgm:spPr/>
      <dgm:t>
        <a:bodyPr/>
        <a:lstStyle/>
        <a:p>
          <a:endParaRPr lang="en-US" sz="1800"/>
        </a:p>
      </dgm:t>
    </dgm:pt>
    <dgm:pt modelId="{77C58576-5627-4EB3-8094-F82ADE754770}" type="sibTrans" cxnId="{BFB9BD37-A09B-43BE-A1B7-D214C15A597A}">
      <dgm:prSet/>
      <dgm:spPr/>
      <dgm:t>
        <a:bodyPr/>
        <a:lstStyle/>
        <a:p>
          <a:endParaRPr lang="en-US" sz="1800"/>
        </a:p>
      </dgm:t>
    </dgm:pt>
    <dgm:pt modelId="{8468537B-B92F-4C5A-B5A8-F077EFBFF91A}">
      <dgm:prSet phldrT="[Text]" custT="1"/>
      <dgm:spPr/>
      <dgm:t>
        <a:bodyPr/>
        <a:lstStyle/>
        <a:p>
          <a:r>
            <a:rPr lang="en-GB" sz="1200" dirty="0"/>
            <a:t>D1. Water Resources Knowledge Centres</a:t>
          </a:r>
          <a:endParaRPr lang="en-US" sz="1200" dirty="0"/>
        </a:p>
      </dgm:t>
    </dgm:pt>
    <dgm:pt modelId="{37267A5F-5E06-4A04-8EEF-4B94020506CD}" type="parTrans" cxnId="{9F2B100D-4BE9-4E69-981E-AA182E369033}">
      <dgm:prSet/>
      <dgm:spPr/>
      <dgm:t>
        <a:bodyPr/>
        <a:lstStyle/>
        <a:p>
          <a:endParaRPr lang="en-US" sz="1800"/>
        </a:p>
      </dgm:t>
    </dgm:pt>
    <dgm:pt modelId="{4229DF72-C64E-49D4-BBD0-EB313D7BAAC0}" type="sibTrans" cxnId="{9F2B100D-4BE9-4E69-981E-AA182E369033}">
      <dgm:prSet/>
      <dgm:spPr/>
      <dgm:t>
        <a:bodyPr/>
        <a:lstStyle/>
        <a:p>
          <a:endParaRPr lang="en-US" sz="1800"/>
        </a:p>
      </dgm:t>
    </dgm:pt>
    <dgm:pt modelId="{C521EE9B-67D6-4E5C-8A6C-A2E083F12C8C}">
      <dgm:prSet phldrT="[Text]" custT="1"/>
      <dgm:spPr/>
      <dgm:t>
        <a:bodyPr/>
        <a:lstStyle/>
        <a:p>
          <a:r>
            <a:rPr lang="en-GB" sz="1200"/>
            <a:t>D2. Professional Development</a:t>
          </a:r>
          <a:endParaRPr lang="en-US" sz="1200" dirty="0"/>
        </a:p>
      </dgm:t>
    </dgm:pt>
    <dgm:pt modelId="{9C07E871-C5E6-49E5-8F97-9819AAD7891B}" type="parTrans" cxnId="{DA32C16A-6DBE-45D6-9E2F-54E789326D02}">
      <dgm:prSet/>
      <dgm:spPr/>
      <dgm:t>
        <a:bodyPr/>
        <a:lstStyle/>
        <a:p>
          <a:endParaRPr lang="en-US" sz="1800"/>
        </a:p>
      </dgm:t>
    </dgm:pt>
    <dgm:pt modelId="{FF8FC2A3-AC69-4095-BA75-041FBFA9252F}" type="sibTrans" cxnId="{DA32C16A-6DBE-45D6-9E2F-54E789326D02}">
      <dgm:prSet/>
      <dgm:spPr/>
      <dgm:t>
        <a:bodyPr/>
        <a:lstStyle/>
        <a:p>
          <a:endParaRPr lang="en-US" sz="1800"/>
        </a:p>
      </dgm:t>
    </dgm:pt>
    <dgm:pt modelId="{7676F73A-A496-438A-9BCA-22B54B424EE2}">
      <dgm:prSet phldrT="[Text]" custT="1"/>
      <dgm:spPr/>
      <dgm:t>
        <a:bodyPr/>
        <a:lstStyle/>
        <a:p>
          <a:r>
            <a:rPr lang="en-GB" sz="1200"/>
            <a:t>D3. Project Management</a:t>
          </a:r>
          <a:endParaRPr lang="en-US" sz="1200" dirty="0"/>
        </a:p>
      </dgm:t>
    </dgm:pt>
    <dgm:pt modelId="{F68E6F08-F48B-4833-9F28-3BB5DC2926E5}" type="parTrans" cxnId="{855DFA1E-CD91-49A1-9E18-391F0412B4FF}">
      <dgm:prSet/>
      <dgm:spPr/>
      <dgm:t>
        <a:bodyPr/>
        <a:lstStyle/>
        <a:p>
          <a:endParaRPr lang="en-US" sz="1800"/>
        </a:p>
      </dgm:t>
    </dgm:pt>
    <dgm:pt modelId="{CA2D452E-FE03-48B9-9B1E-F5227542CD81}" type="sibTrans" cxnId="{855DFA1E-CD91-49A1-9E18-391F0412B4FF}">
      <dgm:prSet/>
      <dgm:spPr/>
      <dgm:t>
        <a:bodyPr/>
        <a:lstStyle/>
        <a:p>
          <a:endParaRPr lang="en-US" sz="1800"/>
        </a:p>
      </dgm:t>
    </dgm:pt>
    <dgm:pt modelId="{659B45B5-3AA0-4F2D-B238-35077CAD3681}">
      <dgm:prSet phldrT="[Text]" custT="1"/>
      <dgm:spPr/>
      <dgm:t>
        <a:bodyPr/>
        <a:lstStyle/>
        <a:p>
          <a:r>
            <a:rPr lang="en-GB" sz="1200"/>
            <a:t>D4. Operational Support</a:t>
          </a:r>
          <a:endParaRPr lang="en-US" sz="1200" dirty="0"/>
        </a:p>
      </dgm:t>
    </dgm:pt>
    <dgm:pt modelId="{2BE47002-2085-4C19-941D-2F23AF4F9C29}" type="parTrans" cxnId="{0D2E8CF9-994F-427E-BEFC-BDB57780E494}">
      <dgm:prSet/>
      <dgm:spPr/>
      <dgm:t>
        <a:bodyPr/>
        <a:lstStyle/>
        <a:p>
          <a:endParaRPr lang="en-US" sz="1800"/>
        </a:p>
      </dgm:t>
    </dgm:pt>
    <dgm:pt modelId="{3D4FCA52-6C67-41E4-97F6-B945F5718B19}" type="sibTrans" cxnId="{0D2E8CF9-994F-427E-BEFC-BDB57780E494}">
      <dgm:prSet/>
      <dgm:spPr/>
      <dgm:t>
        <a:bodyPr/>
        <a:lstStyle/>
        <a:p>
          <a:endParaRPr lang="en-US" sz="1800"/>
        </a:p>
      </dgm:t>
    </dgm:pt>
    <dgm:pt modelId="{F3D2D748-DF9B-4A97-835E-774DB381A0F3}" type="pres">
      <dgm:prSet presAssocID="{419CD915-54B9-4F31-A43A-9890D419A5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98CE7B-30B8-4BD6-9ACB-3AFBEEAEC401}" type="pres">
      <dgm:prSet presAssocID="{AD9DD9DE-5378-4833-8363-C1A1986DC44F}" presName="hierRoot1" presStyleCnt="0">
        <dgm:presLayoutVars>
          <dgm:hierBranch val="init"/>
        </dgm:presLayoutVars>
      </dgm:prSet>
      <dgm:spPr/>
    </dgm:pt>
    <dgm:pt modelId="{08DB9858-9A7C-4B7F-B121-B5CF015661D3}" type="pres">
      <dgm:prSet presAssocID="{AD9DD9DE-5378-4833-8363-C1A1986DC44F}" presName="rootComposite1" presStyleCnt="0"/>
      <dgm:spPr/>
    </dgm:pt>
    <dgm:pt modelId="{12646C90-07A7-406D-B335-5BB90D9F9DF3}" type="pres">
      <dgm:prSet presAssocID="{AD9DD9DE-5378-4833-8363-C1A1986DC44F}" presName="rootText1" presStyleLbl="node0" presStyleIdx="0" presStyleCnt="1">
        <dgm:presLayoutVars>
          <dgm:chPref val="3"/>
        </dgm:presLayoutVars>
      </dgm:prSet>
      <dgm:spPr/>
    </dgm:pt>
    <dgm:pt modelId="{47BBD66F-980C-4A4D-A8A9-23281889C14A}" type="pres">
      <dgm:prSet presAssocID="{AD9DD9DE-5378-4833-8363-C1A1986DC44F}" presName="rootConnector1" presStyleLbl="node1" presStyleIdx="0" presStyleCnt="0"/>
      <dgm:spPr/>
    </dgm:pt>
    <dgm:pt modelId="{89D4EDF5-AB2F-4698-ADA7-499C24077444}" type="pres">
      <dgm:prSet presAssocID="{AD9DD9DE-5378-4833-8363-C1A1986DC44F}" presName="hierChild2" presStyleCnt="0"/>
      <dgm:spPr/>
    </dgm:pt>
    <dgm:pt modelId="{D9936FF3-47B4-464C-8A11-56D6B9225EE5}" type="pres">
      <dgm:prSet presAssocID="{7F52FA91-B07F-4E3C-A88C-91DCE7068BC2}" presName="Name37" presStyleLbl="parChTrans1D2" presStyleIdx="0" presStyleCnt="4"/>
      <dgm:spPr/>
    </dgm:pt>
    <dgm:pt modelId="{A51252F2-FDE0-4F5B-91CB-846A5E734C69}" type="pres">
      <dgm:prSet presAssocID="{BA1224AC-8BE3-49EC-BE0D-53C14F069B15}" presName="hierRoot2" presStyleCnt="0">
        <dgm:presLayoutVars>
          <dgm:hierBranch val="init"/>
        </dgm:presLayoutVars>
      </dgm:prSet>
      <dgm:spPr/>
    </dgm:pt>
    <dgm:pt modelId="{A5932678-606E-4893-9779-3BD20E7F1C0A}" type="pres">
      <dgm:prSet presAssocID="{BA1224AC-8BE3-49EC-BE0D-53C14F069B15}" presName="rootComposite" presStyleCnt="0"/>
      <dgm:spPr/>
    </dgm:pt>
    <dgm:pt modelId="{C715B4E8-0AA4-486D-BC13-2FFF6D18A143}" type="pres">
      <dgm:prSet presAssocID="{BA1224AC-8BE3-49EC-BE0D-53C14F069B15}" presName="rootText" presStyleLbl="node2" presStyleIdx="0" presStyleCnt="4">
        <dgm:presLayoutVars>
          <dgm:chPref val="3"/>
        </dgm:presLayoutVars>
      </dgm:prSet>
      <dgm:spPr/>
    </dgm:pt>
    <dgm:pt modelId="{920EB639-4551-4D43-84FD-7DC62C7E4034}" type="pres">
      <dgm:prSet presAssocID="{BA1224AC-8BE3-49EC-BE0D-53C14F069B15}" presName="rootConnector" presStyleLbl="node2" presStyleIdx="0" presStyleCnt="4"/>
      <dgm:spPr/>
    </dgm:pt>
    <dgm:pt modelId="{79E4590D-7AC1-4B30-B888-2B711CD7572D}" type="pres">
      <dgm:prSet presAssocID="{BA1224AC-8BE3-49EC-BE0D-53C14F069B15}" presName="hierChild4" presStyleCnt="0"/>
      <dgm:spPr/>
    </dgm:pt>
    <dgm:pt modelId="{BF84F4D4-65E8-415A-A42B-A193E2B55FCF}" type="pres">
      <dgm:prSet presAssocID="{4A65B442-D1FF-4FD0-A598-6553F7155243}" presName="Name37" presStyleLbl="parChTrans1D3" presStyleIdx="0" presStyleCnt="12"/>
      <dgm:spPr/>
    </dgm:pt>
    <dgm:pt modelId="{60A4B0A0-D934-4D4E-A21F-4AFCE31438D5}" type="pres">
      <dgm:prSet presAssocID="{08BE4C4C-E55B-4CE9-9ABF-63F44B1058B7}" presName="hierRoot2" presStyleCnt="0">
        <dgm:presLayoutVars>
          <dgm:hierBranch val="init"/>
        </dgm:presLayoutVars>
      </dgm:prSet>
      <dgm:spPr/>
    </dgm:pt>
    <dgm:pt modelId="{0BB16142-954A-4F46-A912-6ACE93FEDD16}" type="pres">
      <dgm:prSet presAssocID="{08BE4C4C-E55B-4CE9-9ABF-63F44B1058B7}" presName="rootComposite" presStyleCnt="0"/>
      <dgm:spPr/>
    </dgm:pt>
    <dgm:pt modelId="{B12A5702-09AB-402F-A27E-22E3FC8DA62C}" type="pres">
      <dgm:prSet presAssocID="{08BE4C4C-E55B-4CE9-9ABF-63F44B1058B7}" presName="rootText" presStyleLbl="node3" presStyleIdx="0" presStyleCnt="12">
        <dgm:presLayoutVars>
          <dgm:chPref val="3"/>
        </dgm:presLayoutVars>
      </dgm:prSet>
      <dgm:spPr/>
    </dgm:pt>
    <dgm:pt modelId="{9D7AC52E-EEEB-4C9C-8949-DAACE74F42EE}" type="pres">
      <dgm:prSet presAssocID="{08BE4C4C-E55B-4CE9-9ABF-63F44B1058B7}" presName="rootConnector" presStyleLbl="node3" presStyleIdx="0" presStyleCnt="12"/>
      <dgm:spPr/>
    </dgm:pt>
    <dgm:pt modelId="{6517C5C4-CB8B-4811-8122-29B3F79E0ECE}" type="pres">
      <dgm:prSet presAssocID="{08BE4C4C-E55B-4CE9-9ABF-63F44B1058B7}" presName="hierChild4" presStyleCnt="0"/>
      <dgm:spPr/>
    </dgm:pt>
    <dgm:pt modelId="{EA451785-DA58-42B6-9F0F-A786AA8A8A7F}" type="pres">
      <dgm:prSet presAssocID="{08BE4C4C-E55B-4CE9-9ABF-63F44B1058B7}" presName="hierChild5" presStyleCnt="0"/>
      <dgm:spPr/>
    </dgm:pt>
    <dgm:pt modelId="{A54825FE-2A9A-4952-9F7D-4348E168956F}" type="pres">
      <dgm:prSet presAssocID="{351BC5A9-F624-4548-8CC0-76EF2DB38601}" presName="Name37" presStyleLbl="parChTrans1D3" presStyleIdx="1" presStyleCnt="12"/>
      <dgm:spPr/>
    </dgm:pt>
    <dgm:pt modelId="{508A474A-FFCF-49BF-874C-9643A80694E4}" type="pres">
      <dgm:prSet presAssocID="{A97219E8-5659-467C-9421-C98DF5635795}" presName="hierRoot2" presStyleCnt="0">
        <dgm:presLayoutVars>
          <dgm:hierBranch val="init"/>
        </dgm:presLayoutVars>
      </dgm:prSet>
      <dgm:spPr/>
    </dgm:pt>
    <dgm:pt modelId="{32F5173D-BCF3-4C7D-B8BE-F45DA336D8B6}" type="pres">
      <dgm:prSet presAssocID="{A97219E8-5659-467C-9421-C98DF5635795}" presName="rootComposite" presStyleCnt="0"/>
      <dgm:spPr/>
    </dgm:pt>
    <dgm:pt modelId="{C6E75626-34F1-44BC-9F4C-F110D9AF49FF}" type="pres">
      <dgm:prSet presAssocID="{A97219E8-5659-467C-9421-C98DF5635795}" presName="rootText" presStyleLbl="node3" presStyleIdx="1" presStyleCnt="12">
        <dgm:presLayoutVars>
          <dgm:chPref val="3"/>
        </dgm:presLayoutVars>
      </dgm:prSet>
      <dgm:spPr/>
    </dgm:pt>
    <dgm:pt modelId="{41E9D68D-9929-4AB9-AC37-F22ACFBAC17D}" type="pres">
      <dgm:prSet presAssocID="{A97219E8-5659-467C-9421-C98DF5635795}" presName="rootConnector" presStyleLbl="node3" presStyleIdx="1" presStyleCnt="12"/>
      <dgm:spPr/>
    </dgm:pt>
    <dgm:pt modelId="{AA8E2519-7E23-40FB-825C-DB52527272E7}" type="pres">
      <dgm:prSet presAssocID="{A97219E8-5659-467C-9421-C98DF5635795}" presName="hierChild4" presStyleCnt="0"/>
      <dgm:spPr/>
    </dgm:pt>
    <dgm:pt modelId="{F18C5EB0-8623-4D52-9907-7596CC33F23E}" type="pres">
      <dgm:prSet presAssocID="{A97219E8-5659-467C-9421-C98DF5635795}" presName="hierChild5" presStyleCnt="0"/>
      <dgm:spPr/>
    </dgm:pt>
    <dgm:pt modelId="{36A166E1-E2DC-4FD2-9C9A-48634D660FC6}" type="pres">
      <dgm:prSet presAssocID="{70AD5DC9-AD12-4F14-AF63-3C837F55518A}" presName="Name37" presStyleLbl="parChTrans1D3" presStyleIdx="2" presStyleCnt="12"/>
      <dgm:spPr/>
    </dgm:pt>
    <dgm:pt modelId="{D184490B-025E-4631-96F3-390A27ED149C}" type="pres">
      <dgm:prSet presAssocID="{413DBC60-F611-4F72-A9A9-307EEFFAAA79}" presName="hierRoot2" presStyleCnt="0">
        <dgm:presLayoutVars>
          <dgm:hierBranch val="init"/>
        </dgm:presLayoutVars>
      </dgm:prSet>
      <dgm:spPr/>
    </dgm:pt>
    <dgm:pt modelId="{579AB365-41CC-4D78-BDE2-BE211D3C0851}" type="pres">
      <dgm:prSet presAssocID="{413DBC60-F611-4F72-A9A9-307EEFFAAA79}" presName="rootComposite" presStyleCnt="0"/>
      <dgm:spPr/>
    </dgm:pt>
    <dgm:pt modelId="{4AD122EB-2F93-4DCF-93DB-6F33E0732932}" type="pres">
      <dgm:prSet presAssocID="{413DBC60-F611-4F72-A9A9-307EEFFAAA79}" presName="rootText" presStyleLbl="node3" presStyleIdx="2" presStyleCnt="12">
        <dgm:presLayoutVars>
          <dgm:chPref val="3"/>
        </dgm:presLayoutVars>
      </dgm:prSet>
      <dgm:spPr/>
    </dgm:pt>
    <dgm:pt modelId="{F3CA26EC-30C9-448D-BFE0-0CB694C896D7}" type="pres">
      <dgm:prSet presAssocID="{413DBC60-F611-4F72-A9A9-307EEFFAAA79}" presName="rootConnector" presStyleLbl="node3" presStyleIdx="2" presStyleCnt="12"/>
      <dgm:spPr/>
    </dgm:pt>
    <dgm:pt modelId="{A38C74D4-F257-47E6-AAEE-59F37FEABA12}" type="pres">
      <dgm:prSet presAssocID="{413DBC60-F611-4F72-A9A9-307EEFFAAA79}" presName="hierChild4" presStyleCnt="0"/>
      <dgm:spPr/>
    </dgm:pt>
    <dgm:pt modelId="{A96FCC60-ED1E-4C93-9D6A-D468969CD1D1}" type="pres">
      <dgm:prSet presAssocID="{413DBC60-F611-4F72-A9A9-307EEFFAAA79}" presName="hierChild5" presStyleCnt="0"/>
      <dgm:spPr/>
    </dgm:pt>
    <dgm:pt modelId="{11C6BF8C-4310-471C-8054-58D152B5D0ED}" type="pres">
      <dgm:prSet presAssocID="{BA1224AC-8BE3-49EC-BE0D-53C14F069B15}" presName="hierChild5" presStyleCnt="0"/>
      <dgm:spPr/>
    </dgm:pt>
    <dgm:pt modelId="{D2B25777-A3EB-4F5A-B6B6-CFCE596936A3}" type="pres">
      <dgm:prSet presAssocID="{FAEAC3C1-9395-470F-BBC4-A9320078E1BD}" presName="Name37" presStyleLbl="parChTrans1D2" presStyleIdx="1" presStyleCnt="4"/>
      <dgm:spPr/>
    </dgm:pt>
    <dgm:pt modelId="{3AF7A53C-233E-43CE-9DB8-074BBA864216}" type="pres">
      <dgm:prSet presAssocID="{04EBB14C-8093-4DEB-87E5-4E397E5320FD}" presName="hierRoot2" presStyleCnt="0">
        <dgm:presLayoutVars>
          <dgm:hierBranch val="init"/>
        </dgm:presLayoutVars>
      </dgm:prSet>
      <dgm:spPr/>
    </dgm:pt>
    <dgm:pt modelId="{DD56A976-3095-4EE8-A41A-4C69A90F4233}" type="pres">
      <dgm:prSet presAssocID="{04EBB14C-8093-4DEB-87E5-4E397E5320FD}" presName="rootComposite" presStyleCnt="0"/>
      <dgm:spPr/>
    </dgm:pt>
    <dgm:pt modelId="{701A06D2-93AD-48D1-AC65-27DAA73051FC}" type="pres">
      <dgm:prSet presAssocID="{04EBB14C-8093-4DEB-87E5-4E397E5320FD}" presName="rootText" presStyleLbl="node2" presStyleIdx="1" presStyleCnt="4">
        <dgm:presLayoutVars>
          <dgm:chPref val="3"/>
        </dgm:presLayoutVars>
      </dgm:prSet>
      <dgm:spPr/>
    </dgm:pt>
    <dgm:pt modelId="{0C6966D6-933C-423A-ADBC-7A328BC158B7}" type="pres">
      <dgm:prSet presAssocID="{04EBB14C-8093-4DEB-87E5-4E397E5320FD}" presName="rootConnector" presStyleLbl="node2" presStyleIdx="1" presStyleCnt="4"/>
      <dgm:spPr/>
    </dgm:pt>
    <dgm:pt modelId="{DD1C9180-6B45-461F-89B9-3152474C8293}" type="pres">
      <dgm:prSet presAssocID="{04EBB14C-8093-4DEB-87E5-4E397E5320FD}" presName="hierChild4" presStyleCnt="0"/>
      <dgm:spPr/>
    </dgm:pt>
    <dgm:pt modelId="{E4D60C04-2189-4AD1-883B-BEBC0DD28881}" type="pres">
      <dgm:prSet presAssocID="{7A8E3CBA-A011-4DA1-A4EB-7580C26529C0}" presName="Name37" presStyleLbl="parChTrans1D3" presStyleIdx="3" presStyleCnt="12"/>
      <dgm:spPr/>
    </dgm:pt>
    <dgm:pt modelId="{1270F855-C2DA-4631-A976-4DBCFD605A82}" type="pres">
      <dgm:prSet presAssocID="{BCBFA17D-9E12-4587-9EE2-70F4A3CB39BC}" presName="hierRoot2" presStyleCnt="0">
        <dgm:presLayoutVars>
          <dgm:hierBranch val="init"/>
        </dgm:presLayoutVars>
      </dgm:prSet>
      <dgm:spPr/>
    </dgm:pt>
    <dgm:pt modelId="{B2A26C41-2D24-490C-BFDB-BEDA77F7BF6B}" type="pres">
      <dgm:prSet presAssocID="{BCBFA17D-9E12-4587-9EE2-70F4A3CB39BC}" presName="rootComposite" presStyleCnt="0"/>
      <dgm:spPr/>
    </dgm:pt>
    <dgm:pt modelId="{F4E24FF6-07E5-4069-98B0-B3486EBAE1C4}" type="pres">
      <dgm:prSet presAssocID="{BCBFA17D-9E12-4587-9EE2-70F4A3CB39BC}" presName="rootText" presStyleLbl="node3" presStyleIdx="3" presStyleCnt="12">
        <dgm:presLayoutVars>
          <dgm:chPref val="3"/>
        </dgm:presLayoutVars>
      </dgm:prSet>
      <dgm:spPr/>
    </dgm:pt>
    <dgm:pt modelId="{5E980164-65F5-4038-B2CF-B9A550F61FC9}" type="pres">
      <dgm:prSet presAssocID="{BCBFA17D-9E12-4587-9EE2-70F4A3CB39BC}" presName="rootConnector" presStyleLbl="node3" presStyleIdx="3" presStyleCnt="12"/>
      <dgm:spPr/>
    </dgm:pt>
    <dgm:pt modelId="{B3C6DF97-3A51-40CF-8492-7916C0387370}" type="pres">
      <dgm:prSet presAssocID="{BCBFA17D-9E12-4587-9EE2-70F4A3CB39BC}" presName="hierChild4" presStyleCnt="0"/>
      <dgm:spPr/>
    </dgm:pt>
    <dgm:pt modelId="{2937AF35-2F20-4E9E-BA9F-692462E74227}" type="pres">
      <dgm:prSet presAssocID="{BCBFA17D-9E12-4587-9EE2-70F4A3CB39BC}" presName="hierChild5" presStyleCnt="0"/>
      <dgm:spPr/>
    </dgm:pt>
    <dgm:pt modelId="{1DA11250-6C1B-4DD3-9121-D1F9F26EF2BC}" type="pres">
      <dgm:prSet presAssocID="{5E1D6517-19E7-438E-AE6F-68E66CE74AB1}" presName="Name37" presStyleLbl="parChTrans1D3" presStyleIdx="4" presStyleCnt="12"/>
      <dgm:spPr/>
    </dgm:pt>
    <dgm:pt modelId="{0580C038-7286-4444-A16F-3E7969265348}" type="pres">
      <dgm:prSet presAssocID="{5FB03225-54DF-4E4A-9216-77EB61D4D08E}" presName="hierRoot2" presStyleCnt="0">
        <dgm:presLayoutVars>
          <dgm:hierBranch val="init"/>
        </dgm:presLayoutVars>
      </dgm:prSet>
      <dgm:spPr/>
    </dgm:pt>
    <dgm:pt modelId="{5D181031-49D5-47EF-94F7-AF575659F473}" type="pres">
      <dgm:prSet presAssocID="{5FB03225-54DF-4E4A-9216-77EB61D4D08E}" presName="rootComposite" presStyleCnt="0"/>
      <dgm:spPr/>
    </dgm:pt>
    <dgm:pt modelId="{B0AC9016-A1C0-420C-ABA7-BDE9DF2C42A3}" type="pres">
      <dgm:prSet presAssocID="{5FB03225-54DF-4E4A-9216-77EB61D4D08E}" presName="rootText" presStyleLbl="node3" presStyleIdx="4" presStyleCnt="12">
        <dgm:presLayoutVars>
          <dgm:chPref val="3"/>
        </dgm:presLayoutVars>
      </dgm:prSet>
      <dgm:spPr/>
    </dgm:pt>
    <dgm:pt modelId="{9A738041-63E1-415C-92A3-AF5DCF4319A0}" type="pres">
      <dgm:prSet presAssocID="{5FB03225-54DF-4E4A-9216-77EB61D4D08E}" presName="rootConnector" presStyleLbl="node3" presStyleIdx="4" presStyleCnt="12"/>
      <dgm:spPr/>
    </dgm:pt>
    <dgm:pt modelId="{CCB46F1F-49E0-4BE2-9606-15E2DED5A885}" type="pres">
      <dgm:prSet presAssocID="{5FB03225-54DF-4E4A-9216-77EB61D4D08E}" presName="hierChild4" presStyleCnt="0"/>
      <dgm:spPr/>
    </dgm:pt>
    <dgm:pt modelId="{1C744CF2-FD96-40A9-BCB1-00CECA0240D4}" type="pres">
      <dgm:prSet presAssocID="{5FB03225-54DF-4E4A-9216-77EB61D4D08E}" presName="hierChild5" presStyleCnt="0"/>
      <dgm:spPr/>
    </dgm:pt>
    <dgm:pt modelId="{135184EF-309D-485C-BB5A-48E101A415E8}" type="pres">
      <dgm:prSet presAssocID="{04EBB14C-8093-4DEB-87E5-4E397E5320FD}" presName="hierChild5" presStyleCnt="0"/>
      <dgm:spPr/>
    </dgm:pt>
    <dgm:pt modelId="{BE93FDF0-6B90-4258-992F-9DB041BB97F1}" type="pres">
      <dgm:prSet presAssocID="{556CC372-0DCD-427C-97FC-D50797CB2B32}" presName="Name37" presStyleLbl="parChTrans1D2" presStyleIdx="2" presStyleCnt="4"/>
      <dgm:spPr/>
    </dgm:pt>
    <dgm:pt modelId="{9821AEDF-47A0-4ECA-8DE3-5B060592C74E}" type="pres">
      <dgm:prSet presAssocID="{3BE51B53-864E-416D-BA8F-03146BF3E5BF}" presName="hierRoot2" presStyleCnt="0">
        <dgm:presLayoutVars>
          <dgm:hierBranch val="init"/>
        </dgm:presLayoutVars>
      </dgm:prSet>
      <dgm:spPr/>
    </dgm:pt>
    <dgm:pt modelId="{A2C7E0E5-17F8-45A9-833D-F1CC654C3612}" type="pres">
      <dgm:prSet presAssocID="{3BE51B53-864E-416D-BA8F-03146BF3E5BF}" presName="rootComposite" presStyleCnt="0"/>
      <dgm:spPr/>
    </dgm:pt>
    <dgm:pt modelId="{5B6338D9-2CAB-4C4F-B016-D12438D4AD17}" type="pres">
      <dgm:prSet presAssocID="{3BE51B53-864E-416D-BA8F-03146BF3E5BF}" presName="rootText" presStyleLbl="node2" presStyleIdx="2" presStyleCnt="4">
        <dgm:presLayoutVars>
          <dgm:chPref val="3"/>
        </dgm:presLayoutVars>
      </dgm:prSet>
      <dgm:spPr/>
    </dgm:pt>
    <dgm:pt modelId="{0B100D3E-8B3F-4C81-A52F-F330E716F769}" type="pres">
      <dgm:prSet presAssocID="{3BE51B53-864E-416D-BA8F-03146BF3E5BF}" presName="rootConnector" presStyleLbl="node2" presStyleIdx="2" presStyleCnt="4"/>
      <dgm:spPr/>
    </dgm:pt>
    <dgm:pt modelId="{6D01EB97-AAA9-424B-83E5-7A5D42C4132D}" type="pres">
      <dgm:prSet presAssocID="{3BE51B53-864E-416D-BA8F-03146BF3E5BF}" presName="hierChild4" presStyleCnt="0"/>
      <dgm:spPr/>
    </dgm:pt>
    <dgm:pt modelId="{0C00FE61-3BEF-4982-A54F-F94F7B54EB6E}" type="pres">
      <dgm:prSet presAssocID="{A03C6473-F075-4320-8290-5505846F59A2}" presName="Name37" presStyleLbl="parChTrans1D3" presStyleIdx="5" presStyleCnt="12"/>
      <dgm:spPr/>
    </dgm:pt>
    <dgm:pt modelId="{BAE6AE47-E690-4C19-AD8C-AF8F10E05E5F}" type="pres">
      <dgm:prSet presAssocID="{8BEF97B6-93CE-4724-BBD1-2AEE1210AAF6}" presName="hierRoot2" presStyleCnt="0">
        <dgm:presLayoutVars>
          <dgm:hierBranch val="init"/>
        </dgm:presLayoutVars>
      </dgm:prSet>
      <dgm:spPr/>
    </dgm:pt>
    <dgm:pt modelId="{2E354CE4-9D7C-4D3A-8AF6-DADD7F3D9D14}" type="pres">
      <dgm:prSet presAssocID="{8BEF97B6-93CE-4724-BBD1-2AEE1210AAF6}" presName="rootComposite" presStyleCnt="0"/>
      <dgm:spPr/>
    </dgm:pt>
    <dgm:pt modelId="{FD5293DC-AAAF-44E8-B6D7-A9D3C03A79CE}" type="pres">
      <dgm:prSet presAssocID="{8BEF97B6-93CE-4724-BBD1-2AEE1210AAF6}" presName="rootText" presStyleLbl="node3" presStyleIdx="5" presStyleCnt="12">
        <dgm:presLayoutVars>
          <dgm:chPref val="3"/>
        </dgm:presLayoutVars>
      </dgm:prSet>
      <dgm:spPr/>
    </dgm:pt>
    <dgm:pt modelId="{1F5D3627-FA91-49A4-8341-51C24205D1D3}" type="pres">
      <dgm:prSet presAssocID="{8BEF97B6-93CE-4724-BBD1-2AEE1210AAF6}" presName="rootConnector" presStyleLbl="node3" presStyleIdx="5" presStyleCnt="12"/>
      <dgm:spPr/>
    </dgm:pt>
    <dgm:pt modelId="{D1FC8DCE-B88C-44F3-86AA-416A85A53A2F}" type="pres">
      <dgm:prSet presAssocID="{8BEF97B6-93CE-4724-BBD1-2AEE1210AAF6}" presName="hierChild4" presStyleCnt="0"/>
      <dgm:spPr/>
    </dgm:pt>
    <dgm:pt modelId="{6F0F0830-CE57-42FC-8DAF-C0F81B33EC77}" type="pres">
      <dgm:prSet presAssocID="{8BEF97B6-93CE-4724-BBD1-2AEE1210AAF6}" presName="hierChild5" presStyleCnt="0"/>
      <dgm:spPr/>
    </dgm:pt>
    <dgm:pt modelId="{4C8F4E74-244F-4662-A621-81223D593010}" type="pres">
      <dgm:prSet presAssocID="{904D971F-C7BB-4A66-9B16-2462943A26C8}" presName="Name37" presStyleLbl="parChTrans1D3" presStyleIdx="6" presStyleCnt="12"/>
      <dgm:spPr/>
    </dgm:pt>
    <dgm:pt modelId="{3586F825-6D1A-40CF-BF8D-1EB1F3AD9806}" type="pres">
      <dgm:prSet presAssocID="{5BA7FBC0-5192-4B9B-9037-E7FB9E9B2304}" presName="hierRoot2" presStyleCnt="0">
        <dgm:presLayoutVars>
          <dgm:hierBranch val="init"/>
        </dgm:presLayoutVars>
      </dgm:prSet>
      <dgm:spPr/>
    </dgm:pt>
    <dgm:pt modelId="{05CC9222-F93B-46FF-823B-45C3A46E81F4}" type="pres">
      <dgm:prSet presAssocID="{5BA7FBC0-5192-4B9B-9037-E7FB9E9B2304}" presName="rootComposite" presStyleCnt="0"/>
      <dgm:spPr/>
    </dgm:pt>
    <dgm:pt modelId="{2F9182F0-C701-499C-B227-853A00184967}" type="pres">
      <dgm:prSet presAssocID="{5BA7FBC0-5192-4B9B-9037-E7FB9E9B2304}" presName="rootText" presStyleLbl="node3" presStyleIdx="6" presStyleCnt="12">
        <dgm:presLayoutVars>
          <dgm:chPref val="3"/>
        </dgm:presLayoutVars>
      </dgm:prSet>
      <dgm:spPr/>
    </dgm:pt>
    <dgm:pt modelId="{8BEEFFD1-A6BC-48F7-8BEC-5067DBC81F9E}" type="pres">
      <dgm:prSet presAssocID="{5BA7FBC0-5192-4B9B-9037-E7FB9E9B2304}" presName="rootConnector" presStyleLbl="node3" presStyleIdx="6" presStyleCnt="12"/>
      <dgm:spPr/>
    </dgm:pt>
    <dgm:pt modelId="{1BF0126A-C763-40B6-B06C-03D5098F4BA8}" type="pres">
      <dgm:prSet presAssocID="{5BA7FBC0-5192-4B9B-9037-E7FB9E9B2304}" presName="hierChild4" presStyleCnt="0"/>
      <dgm:spPr/>
    </dgm:pt>
    <dgm:pt modelId="{EB95619E-CE57-4717-A05A-E0AA45A24632}" type="pres">
      <dgm:prSet presAssocID="{5BA7FBC0-5192-4B9B-9037-E7FB9E9B2304}" presName="hierChild5" presStyleCnt="0"/>
      <dgm:spPr/>
    </dgm:pt>
    <dgm:pt modelId="{BCACC31B-5C8C-448F-A5D7-1FEFDA9B1E4F}" type="pres">
      <dgm:prSet presAssocID="{51BFDC7F-C520-4C6C-BEC1-F781A58953E4}" presName="Name37" presStyleLbl="parChTrans1D3" presStyleIdx="7" presStyleCnt="12"/>
      <dgm:spPr/>
    </dgm:pt>
    <dgm:pt modelId="{7BCC4430-7D98-4F4A-8726-B0253E1FDA19}" type="pres">
      <dgm:prSet presAssocID="{272B6274-0EE9-447F-BEC7-144BFF251295}" presName="hierRoot2" presStyleCnt="0">
        <dgm:presLayoutVars>
          <dgm:hierBranch val="init"/>
        </dgm:presLayoutVars>
      </dgm:prSet>
      <dgm:spPr/>
    </dgm:pt>
    <dgm:pt modelId="{DDE1B763-70EA-4C89-8205-11995A1E4D76}" type="pres">
      <dgm:prSet presAssocID="{272B6274-0EE9-447F-BEC7-144BFF251295}" presName="rootComposite" presStyleCnt="0"/>
      <dgm:spPr/>
    </dgm:pt>
    <dgm:pt modelId="{D30A5705-6024-45C8-9E43-4C7C735B6594}" type="pres">
      <dgm:prSet presAssocID="{272B6274-0EE9-447F-BEC7-144BFF251295}" presName="rootText" presStyleLbl="node3" presStyleIdx="7" presStyleCnt="12">
        <dgm:presLayoutVars>
          <dgm:chPref val="3"/>
        </dgm:presLayoutVars>
      </dgm:prSet>
      <dgm:spPr/>
    </dgm:pt>
    <dgm:pt modelId="{192DE734-D630-4F4C-A83C-E5B3DB2E0F41}" type="pres">
      <dgm:prSet presAssocID="{272B6274-0EE9-447F-BEC7-144BFF251295}" presName="rootConnector" presStyleLbl="node3" presStyleIdx="7" presStyleCnt="12"/>
      <dgm:spPr/>
    </dgm:pt>
    <dgm:pt modelId="{C13B7ED5-CEC4-4AB5-B180-777179413488}" type="pres">
      <dgm:prSet presAssocID="{272B6274-0EE9-447F-BEC7-144BFF251295}" presName="hierChild4" presStyleCnt="0"/>
      <dgm:spPr/>
    </dgm:pt>
    <dgm:pt modelId="{E1D9CF82-402E-40DF-93E4-167008006F11}" type="pres">
      <dgm:prSet presAssocID="{272B6274-0EE9-447F-BEC7-144BFF251295}" presName="hierChild5" presStyleCnt="0"/>
      <dgm:spPr/>
    </dgm:pt>
    <dgm:pt modelId="{723E01DE-33B5-41A5-A9F0-273E25644C8B}" type="pres">
      <dgm:prSet presAssocID="{3BE51B53-864E-416D-BA8F-03146BF3E5BF}" presName="hierChild5" presStyleCnt="0"/>
      <dgm:spPr/>
    </dgm:pt>
    <dgm:pt modelId="{0C42AFCA-294A-4D6A-9546-F63B41B633AF}" type="pres">
      <dgm:prSet presAssocID="{2D81968F-4269-45FD-AA6B-11EB762E2834}" presName="Name37" presStyleLbl="parChTrans1D2" presStyleIdx="3" presStyleCnt="4"/>
      <dgm:spPr/>
    </dgm:pt>
    <dgm:pt modelId="{20D5D9CB-9F80-48D4-990E-D6B337E88BFA}" type="pres">
      <dgm:prSet presAssocID="{80AC9559-8DD4-454C-868A-2E74AF64205C}" presName="hierRoot2" presStyleCnt="0">
        <dgm:presLayoutVars>
          <dgm:hierBranch val="init"/>
        </dgm:presLayoutVars>
      </dgm:prSet>
      <dgm:spPr/>
    </dgm:pt>
    <dgm:pt modelId="{0E536F18-094E-4D4A-ADF4-7EF200D86AEA}" type="pres">
      <dgm:prSet presAssocID="{80AC9559-8DD4-454C-868A-2E74AF64205C}" presName="rootComposite" presStyleCnt="0"/>
      <dgm:spPr/>
    </dgm:pt>
    <dgm:pt modelId="{7298D312-C583-4DFA-8B3C-F82BAB644598}" type="pres">
      <dgm:prSet presAssocID="{80AC9559-8DD4-454C-868A-2E74AF64205C}" presName="rootText" presStyleLbl="node2" presStyleIdx="3" presStyleCnt="4">
        <dgm:presLayoutVars>
          <dgm:chPref val="3"/>
        </dgm:presLayoutVars>
      </dgm:prSet>
      <dgm:spPr/>
    </dgm:pt>
    <dgm:pt modelId="{813429A9-E2D4-4B91-88CC-0BA1136DB1EE}" type="pres">
      <dgm:prSet presAssocID="{80AC9559-8DD4-454C-868A-2E74AF64205C}" presName="rootConnector" presStyleLbl="node2" presStyleIdx="3" presStyleCnt="4"/>
      <dgm:spPr/>
    </dgm:pt>
    <dgm:pt modelId="{4ED9B3AC-33AB-4C74-B267-FC9122FE3226}" type="pres">
      <dgm:prSet presAssocID="{80AC9559-8DD4-454C-868A-2E74AF64205C}" presName="hierChild4" presStyleCnt="0"/>
      <dgm:spPr/>
    </dgm:pt>
    <dgm:pt modelId="{9263A696-0B39-48D0-BA28-502567A810C5}" type="pres">
      <dgm:prSet presAssocID="{37267A5F-5E06-4A04-8EEF-4B94020506CD}" presName="Name37" presStyleLbl="parChTrans1D3" presStyleIdx="8" presStyleCnt="12"/>
      <dgm:spPr/>
    </dgm:pt>
    <dgm:pt modelId="{8A01DA90-BA97-41C1-A39D-2564A0A38EAD}" type="pres">
      <dgm:prSet presAssocID="{8468537B-B92F-4C5A-B5A8-F077EFBFF91A}" presName="hierRoot2" presStyleCnt="0">
        <dgm:presLayoutVars>
          <dgm:hierBranch val="init"/>
        </dgm:presLayoutVars>
      </dgm:prSet>
      <dgm:spPr/>
    </dgm:pt>
    <dgm:pt modelId="{CB72CCF1-7CBA-45A8-ABAA-9A00B3747443}" type="pres">
      <dgm:prSet presAssocID="{8468537B-B92F-4C5A-B5A8-F077EFBFF91A}" presName="rootComposite" presStyleCnt="0"/>
      <dgm:spPr/>
    </dgm:pt>
    <dgm:pt modelId="{E5AA80D8-DAF4-4C38-B7B8-2C782165726E}" type="pres">
      <dgm:prSet presAssocID="{8468537B-B92F-4C5A-B5A8-F077EFBFF91A}" presName="rootText" presStyleLbl="node3" presStyleIdx="8" presStyleCnt="12">
        <dgm:presLayoutVars>
          <dgm:chPref val="3"/>
        </dgm:presLayoutVars>
      </dgm:prSet>
      <dgm:spPr/>
    </dgm:pt>
    <dgm:pt modelId="{FAD2AE9B-BE8B-453B-9273-62178466C0B7}" type="pres">
      <dgm:prSet presAssocID="{8468537B-B92F-4C5A-B5A8-F077EFBFF91A}" presName="rootConnector" presStyleLbl="node3" presStyleIdx="8" presStyleCnt="12"/>
      <dgm:spPr/>
    </dgm:pt>
    <dgm:pt modelId="{E1ECF651-3BE9-4DBB-B2AC-E87C18D8123E}" type="pres">
      <dgm:prSet presAssocID="{8468537B-B92F-4C5A-B5A8-F077EFBFF91A}" presName="hierChild4" presStyleCnt="0"/>
      <dgm:spPr/>
    </dgm:pt>
    <dgm:pt modelId="{C168D9B5-C0F1-4EFA-AC9C-C74B50923AE0}" type="pres">
      <dgm:prSet presAssocID="{8468537B-B92F-4C5A-B5A8-F077EFBFF91A}" presName="hierChild5" presStyleCnt="0"/>
      <dgm:spPr/>
    </dgm:pt>
    <dgm:pt modelId="{FFC265D6-671F-4825-BF3C-DE331A958AE5}" type="pres">
      <dgm:prSet presAssocID="{9C07E871-C5E6-49E5-8F97-9819AAD7891B}" presName="Name37" presStyleLbl="parChTrans1D3" presStyleIdx="9" presStyleCnt="12"/>
      <dgm:spPr/>
    </dgm:pt>
    <dgm:pt modelId="{A014400C-74D2-40C7-BD6A-65025410E88A}" type="pres">
      <dgm:prSet presAssocID="{C521EE9B-67D6-4E5C-8A6C-A2E083F12C8C}" presName="hierRoot2" presStyleCnt="0">
        <dgm:presLayoutVars>
          <dgm:hierBranch val="init"/>
        </dgm:presLayoutVars>
      </dgm:prSet>
      <dgm:spPr/>
    </dgm:pt>
    <dgm:pt modelId="{00596656-68C5-405D-9854-BF4B2045CBF1}" type="pres">
      <dgm:prSet presAssocID="{C521EE9B-67D6-4E5C-8A6C-A2E083F12C8C}" presName="rootComposite" presStyleCnt="0"/>
      <dgm:spPr/>
    </dgm:pt>
    <dgm:pt modelId="{4E5A076F-5C06-4EF8-88D2-59116BA31699}" type="pres">
      <dgm:prSet presAssocID="{C521EE9B-67D6-4E5C-8A6C-A2E083F12C8C}" presName="rootText" presStyleLbl="node3" presStyleIdx="9" presStyleCnt="12">
        <dgm:presLayoutVars>
          <dgm:chPref val="3"/>
        </dgm:presLayoutVars>
      </dgm:prSet>
      <dgm:spPr/>
    </dgm:pt>
    <dgm:pt modelId="{F5DE9A3E-24E9-41F6-8119-3C955B2E2E0C}" type="pres">
      <dgm:prSet presAssocID="{C521EE9B-67D6-4E5C-8A6C-A2E083F12C8C}" presName="rootConnector" presStyleLbl="node3" presStyleIdx="9" presStyleCnt="12"/>
      <dgm:spPr/>
    </dgm:pt>
    <dgm:pt modelId="{45896A95-7A14-45D7-9A2D-95836884206E}" type="pres">
      <dgm:prSet presAssocID="{C521EE9B-67D6-4E5C-8A6C-A2E083F12C8C}" presName="hierChild4" presStyleCnt="0"/>
      <dgm:spPr/>
    </dgm:pt>
    <dgm:pt modelId="{5F92228F-6EC8-483B-A806-CB049D9AFDBC}" type="pres">
      <dgm:prSet presAssocID="{C521EE9B-67D6-4E5C-8A6C-A2E083F12C8C}" presName="hierChild5" presStyleCnt="0"/>
      <dgm:spPr/>
    </dgm:pt>
    <dgm:pt modelId="{E9F57E3B-3046-41E7-81E5-89EA8ED21BD4}" type="pres">
      <dgm:prSet presAssocID="{F68E6F08-F48B-4833-9F28-3BB5DC2926E5}" presName="Name37" presStyleLbl="parChTrans1D3" presStyleIdx="10" presStyleCnt="12"/>
      <dgm:spPr/>
    </dgm:pt>
    <dgm:pt modelId="{A3C7C510-F101-46FA-A331-97B980842277}" type="pres">
      <dgm:prSet presAssocID="{7676F73A-A496-438A-9BCA-22B54B424EE2}" presName="hierRoot2" presStyleCnt="0">
        <dgm:presLayoutVars>
          <dgm:hierBranch val="init"/>
        </dgm:presLayoutVars>
      </dgm:prSet>
      <dgm:spPr/>
    </dgm:pt>
    <dgm:pt modelId="{0FDCFFEE-2C2A-4455-B239-524F2F3FBA4A}" type="pres">
      <dgm:prSet presAssocID="{7676F73A-A496-438A-9BCA-22B54B424EE2}" presName="rootComposite" presStyleCnt="0"/>
      <dgm:spPr/>
    </dgm:pt>
    <dgm:pt modelId="{9E170B1D-7B32-4642-A403-F589DFC2DC54}" type="pres">
      <dgm:prSet presAssocID="{7676F73A-A496-438A-9BCA-22B54B424EE2}" presName="rootText" presStyleLbl="node3" presStyleIdx="10" presStyleCnt="12">
        <dgm:presLayoutVars>
          <dgm:chPref val="3"/>
        </dgm:presLayoutVars>
      </dgm:prSet>
      <dgm:spPr/>
    </dgm:pt>
    <dgm:pt modelId="{53D98C8F-CF6C-4B3B-9235-8CDA6DBAD5CB}" type="pres">
      <dgm:prSet presAssocID="{7676F73A-A496-438A-9BCA-22B54B424EE2}" presName="rootConnector" presStyleLbl="node3" presStyleIdx="10" presStyleCnt="12"/>
      <dgm:spPr/>
    </dgm:pt>
    <dgm:pt modelId="{E0005095-C3DD-485A-A4A7-73123F29A6B8}" type="pres">
      <dgm:prSet presAssocID="{7676F73A-A496-438A-9BCA-22B54B424EE2}" presName="hierChild4" presStyleCnt="0"/>
      <dgm:spPr/>
    </dgm:pt>
    <dgm:pt modelId="{10156D29-A9CF-4A9A-9D70-E97B81F99233}" type="pres">
      <dgm:prSet presAssocID="{7676F73A-A496-438A-9BCA-22B54B424EE2}" presName="hierChild5" presStyleCnt="0"/>
      <dgm:spPr/>
    </dgm:pt>
    <dgm:pt modelId="{1415B631-60BD-4829-8BA7-D50BDAD24733}" type="pres">
      <dgm:prSet presAssocID="{2BE47002-2085-4C19-941D-2F23AF4F9C29}" presName="Name37" presStyleLbl="parChTrans1D3" presStyleIdx="11" presStyleCnt="12"/>
      <dgm:spPr/>
    </dgm:pt>
    <dgm:pt modelId="{3088FA4B-4239-440A-86DE-84A6532DF50E}" type="pres">
      <dgm:prSet presAssocID="{659B45B5-3AA0-4F2D-B238-35077CAD3681}" presName="hierRoot2" presStyleCnt="0">
        <dgm:presLayoutVars>
          <dgm:hierBranch val="init"/>
        </dgm:presLayoutVars>
      </dgm:prSet>
      <dgm:spPr/>
    </dgm:pt>
    <dgm:pt modelId="{532F7A73-9120-461E-A8E6-CE4FF91697F7}" type="pres">
      <dgm:prSet presAssocID="{659B45B5-3AA0-4F2D-B238-35077CAD3681}" presName="rootComposite" presStyleCnt="0"/>
      <dgm:spPr/>
    </dgm:pt>
    <dgm:pt modelId="{844BAD02-5A07-447D-8BE3-0289F659F780}" type="pres">
      <dgm:prSet presAssocID="{659B45B5-3AA0-4F2D-B238-35077CAD3681}" presName="rootText" presStyleLbl="node3" presStyleIdx="11" presStyleCnt="12">
        <dgm:presLayoutVars>
          <dgm:chPref val="3"/>
        </dgm:presLayoutVars>
      </dgm:prSet>
      <dgm:spPr/>
    </dgm:pt>
    <dgm:pt modelId="{5633BE40-FAA4-499E-BA90-C6C847EC1132}" type="pres">
      <dgm:prSet presAssocID="{659B45B5-3AA0-4F2D-B238-35077CAD3681}" presName="rootConnector" presStyleLbl="node3" presStyleIdx="11" presStyleCnt="12"/>
      <dgm:spPr/>
    </dgm:pt>
    <dgm:pt modelId="{8BC6E767-30D9-4557-89B7-74479C151B07}" type="pres">
      <dgm:prSet presAssocID="{659B45B5-3AA0-4F2D-B238-35077CAD3681}" presName="hierChild4" presStyleCnt="0"/>
      <dgm:spPr/>
    </dgm:pt>
    <dgm:pt modelId="{A77F3490-8DDF-48F9-95E7-C4E9878BFA9F}" type="pres">
      <dgm:prSet presAssocID="{659B45B5-3AA0-4F2D-B238-35077CAD3681}" presName="hierChild5" presStyleCnt="0"/>
      <dgm:spPr/>
    </dgm:pt>
    <dgm:pt modelId="{C8D21735-D3C4-42FC-9E8E-5CD68D720031}" type="pres">
      <dgm:prSet presAssocID="{80AC9559-8DD4-454C-868A-2E74AF64205C}" presName="hierChild5" presStyleCnt="0"/>
      <dgm:spPr/>
    </dgm:pt>
    <dgm:pt modelId="{B84C809D-3895-45F4-91E3-49B2D101ABF8}" type="pres">
      <dgm:prSet presAssocID="{AD9DD9DE-5378-4833-8363-C1A1986DC44F}" presName="hierChild3" presStyleCnt="0"/>
      <dgm:spPr/>
    </dgm:pt>
  </dgm:ptLst>
  <dgm:cxnLst>
    <dgm:cxn modelId="{879239E1-A715-414E-AFE0-DA5F428770AC}" type="presOf" srcId="{8BEF97B6-93CE-4724-BBD1-2AEE1210AAF6}" destId="{1F5D3627-FA91-49A4-8341-51C24205D1D3}" srcOrd="1" destOrd="0" presId="urn:microsoft.com/office/officeart/2005/8/layout/orgChart1"/>
    <dgm:cxn modelId="{6AE0CE71-CF10-4902-87F0-4A14D148F090}" srcId="{3BE51B53-864E-416D-BA8F-03146BF3E5BF}" destId="{8BEF97B6-93CE-4724-BBD1-2AEE1210AAF6}" srcOrd="0" destOrd="0" parTransId="{A03C6473-F075-4320-8290-5505846F59A2}" sibTransId="{5873CF37-38D6-48BA-BA2D-4F03B4EE5AF4}"/>
    <dgm:cxn modelId="{5CB5951D-D9E5-46EA-A555-6427A2245C44}" type="presOf" srcId="{8BEF97B6-93CE-4724-BBD1-2AEE1210AAF6}" destId="{FD5293DC-AAAF-44E8-B6D7-A9D3C03A79CE}" srcOrd="0" destOrd="0" presId="urn:microsoft.com/office/officeart/2005/8/layout/orgChart1"/>
    <dgm:cxn modelId="{CC993DB9-42B2-44A2-A9AC-C389CCFAFD2F}" type="presOf" srcId="{2BE47002-2085-4C19-941D-2F23AF4F9C29}" destId="{1415B631-60BD-4829-8BA7-D50BDAD24733}" srcOrd="0" destOrd="0" presId="urn:microsoft.com/office/officeart/2005/8/layout/orgChart1"/>
    <dgm:cxn modelId="{57CBF2A0-78B4-4B29-B2D5-B4617CC180C2}" type="presOf" srcId="{2D81968F-4269-45FD-AA6B-11EB762E2834}" destId="{0C42AFCA-294A-4D6A-9546-F63B41B633AF}" srcOrd="0" destOrd="0" presId="urn:microsoft.com/office/officeart/2005/8/layout/orgChart1"/>
    <dgm:cxn modelId="{E1FCB023-25CF-4B17-A3E0-E5FD6B6CF8AE}" type="presOf" srcId="{5E1D6517-19E7-438E-AE6F-68E66CE74AB1}" destId="{1DA11250-6C1B-4DD3-9121-D1F9F26EF2BC}" srcOrd="0" destOrd="0" presId="urn:microsoft.com/office/officeart/2005/8/layout/orgChart1"/>
    <dgm:cxn modelId="{91BA80AE-2190-458C-A1AE-B2F07CC61F25}" type="presOf" srcId="{F68E6F08-F48B-4833-9F28-3BB5DC2926E5}" destId="{E9F57E3B-3046-41E7-81E5-89EA8ED21BD4}" srcOrd="0" destOrd="0" presId="urn:microsoft.com/office/officeart/2005/8/layout/orgChart1"/>
    <dgm:cxn modelId="{401C2A66-D6F9-4E3D-85FC-2FEFFA06D62D}" type="presOf" srcId="{5FB03225-54DF-4E4A-9216-77EB61D4D08E}" destId="{9A738041-63E1-415C-92A3-AF5DCF4319A0}" srcOrd="1" destOrd="0" presId="urn:microsoft.com/office/officeart/2005/8/layout/orgChart1"/>
    <dgm:cxn modelId="{CF30D757-F062-4B84-829D-D65F80F183C9}" type="presOf" srcId="{BA1224AC-8BE3-49EC-BE0D-53C14F069B15}" destId="{C715B4E8-0AA4-486D-BC13-2FFF6D18A143}" srcOrd="0" destOrd="0" presId="urn:microsoft.com/office/officeart/2005/8/layout/orgChart1"/>
    <dgm:cxn modelId="{AF001716-DD39-4C31-94DF-296C620EC2E7}" type="presOf" srcId="{659B45B5-3AA0-4F2D-B238-35077CAD3681}" destId="{844BAD02-5A07-447D-8BE3-0289F659F780}" srcOrd="0" destOrd="0" presId="urn:microsoft.com/office/officeart/2005/8/layout/orgChart1"/>
    <dgm:cxn modelId="{6BBE0384-F651-4E85-9734-5AAFEF0FE7DA}" type="presOf" srcId="{C521EE9B-67D6-4E5C-8A6C-A2E083F12C8C}" destId="{4E5A076F-5C06-4EF8-88D2-59116BA31699}" srcOrd="0" destOrd="0" presId="urn:microsoft.com/office/officeart/2005/8/layout/orgChart1"/>
    <dgm:cxn modelId="{468306D8-065F-49B3-A31A-11489663168C}" type="presOf" srcId="{7A8E3CBA-A011-4DA1-A4EB-7580C26529C0}" destId="{E4D60C04-2189-4AD1-883B-BEBC0DD28881}" srcOrd="0" destOrd="0" presId="urn:microsoft.com/office/officeart/2005/8/layout/orgChart1"/>
    <dgm:cxn modelId="{72E9BFAF-C5EB-473D-A5EF-1E95D483A0BB}" type="presOf" srcId="{9C07E871-C5E6-49E5-8F97-9819AAD7891B}" destId="{FFC265D6-671F-4825-BF3C-DE331A958AE5}" srcOrd="0" destOrd="0" presId="urn:microsoft.com/office/officeart/2005/8/layout/orgChart1"/>
    <dgm:cxn modelId="{7C96DB6B-33C2-4F61-B4A4-45EC5E39A960}" type="presOf" srcId="{04EBB14C-8093-4DEB-87E5-4E397E5320FD}" destId="{701A06D2-93AD-48D1-AC65-27DAA73051FC}" srcOrd="0" destOrd="0" presId="urn:microsoft.com/office/officeart/2005/8/layout/orgChart1"/>
    <dgm:cxn modelId="{F15A635A-DB6C-4E2A-B51F-39BA071BE4DD}" type="presOf" srcId="{351BC5A9-F624-4548-8CC0-76EF2DB38601}" destId="{A54825FE-2A9A-4952-9F7D-4348E168956F}" srcOrd="0" destOrd="0" presId="urn:microsoft.com/office/officeart/2005/8/layout/orgChart1"/>
    <dgm:cxn modelId="{6AE9866C-DE71-4179-BDC3-1AC516F7BA9D}" type="presOf" srcId="{556CC372-0DCD-427C-97FC-D50797CB2B32}" destId="{BE93FDF0-6B90-4258-992F-9DB041BB97F1}" srcOrd="0" destOrd="0" presId="urn:microsoft.com/office/officeart/2005/8/layout/orgChart1"/>
    <dgm:cxn modelId="{BB314FB8-6165-4DB3-81EB-5CA4E8E6BB93}" type="presOf" srcId="{08BE4C4C-E55B-4CE9-9ABF-63F44B1058B7}" destId="{9D7AC52E-EEEB-4C9C-8949-DAACE74F42EE}" srcOrd="1" destOrd="0" presId="urn:microsoft.com/office/officeart/2005/8/layout/orgChart1"/>
    <dgm:cxn modelId="{86A0A51C-7A8A-4B75-B309-CB58AA1FA201}" type="presOf" srcId="{3BE51B53-864E-416D-BA8F-03146BF3E5BF}" destId="{5B6338D9-2CAB-4C4F-B016-D12438D4AD17}" srcOrd="0" destOrd="0" presId="urn:microsoft.com/office/officeart/2005/8/layout/orgChart1"/>
    <dgm:cxn modelId="{EFD61BC1-2875-4B82-B784-8EC57DF06AAD}" type="presOf" srcId="{AD9DD9DE-5378-4833-8363-C1A1986DC44F}" destId="{47BBD66F-980C-4A4D-A8A9-23281889C14A}" srcOrd="1" destOrd="0" presId="urn:microsoft.com/office/officeart/2005/8/layout/orgChart1"/>
    <dgm:cxn modelId="{0E95235B-06B0-4F5E-9C86-EB0B08BDA30F}" type="presOf" srcId="{8468537B-B92F-4C5A-B5A8-F077EFBFF91A}" destId="{FAD2AE9B-BE8B-453B-9273-62178466C0B7}" srcOrd="1" destOrd="0" presId="urn:microsoft.com/office/officeart/2005/8/layout/orgChart1"/>
    <dgm:cxn modelId="{ABAD8A09-F57E-47F8-BC43-83D0AA6272EE}" type="presOf" srcId="{659B45B5-3AA0-4F2D-B238-35077CAD3681}" destId="{5633BE40-FAA4-499E-BA90-C6C847EC1132}" srcOrd="1" destOrd="0" presId="urn:microsoft.com/office/officeart/2005/8/layout/orgChart1"/>
    <dgm:cxn modelId="{E384BD28-2DB7-4DF6-B3C6-CABD60D113B0}" srcId="{AD9DD9DE-5378-4833-8363-C1A1986DC44F}" destId="{04EBB14C-8093-4DEB-87E5-4E397E5320FD}" srcOrd="1" destOrd="0" parTransId="{FAEAC3C1-9395-470F-BBC4-A9320078E1BD}" sibTransId="{7C0D452C-0350-43C5-9589-1F107F45570D}"/>
    <dgm:cxn modelId="{44EF2EED-CF9A-4326-A73E-8D21DD61F945}" srcId="{AD9DD9DE-5378-4833-8363-C1A1986DC44F}" destId="{BA1224AC-8BE3-49EC-BE0D-53C14F069B15}" srcOrd="0" destOrd="0" parTransId="{7F52FA91-B07F-4E3C-A88C-91DCE7068BC2}" sibTransId="{30461115-DE78-402D-B608-45CEC60194E6}"/>
    <dgm:cxn modelId="{883DA38F-CB56-4B9D-84BE-516154E3330B}" type="presOf" srcId="{5FB03225-54DF-4E4A-9216-77EB61D4D08E}" destId="{B0AC9016-A1C0-420C-ABA7-BDE9DF2C42A3}" srcOrd="0" destOrd="0" presId="urn:microsoft.com/office/officeart/2005/8/layout/orgChart1"/>
    <dgm:cxn modelId="{755DBD61-DFFD-43DB-B9E3-2D276FFCF660}" srcId="{3BE51B53-864E-416D-BA8F-03146BF3E5BF}" destId="{5BA7FBC0-5192-4B9B-9037-E7FB9E9B2304}" srcOrd="1" destOrd="0" parTransId="{904D971F-C7BB-4A66-9B16-2462943A26C8}" sibTransId="{2D51CA31-0853-4A64-A996-8C729284E846}"/>
    <dgm:cxn modelId="{59F0412B-B243-4059-BB20-2A0E0A26E8BC}" type="presOf" srcId="{80AC9559-8DD4-454C-868A-2E74AF64205C}" destId="{7298D312-C583-4DFA-8B3C-F82BAB644598}" srcOrd="0" destOrd="0" presId="urn:microsoft.com/office/officeart/2005/8/layout/orgChart1"/>
    <dgm:cxn modelId="{9C7B845F-F99A-4926-B519-3F589ABD60F2}" type="presOf" srcId="{3BE51B53-864E-416D-BA8F-03146BF3E5BF}" destId="{0B100D3E-8B3F-4C81-A52F-F330E716F769}" srcOrd="1" destOrd="0" presId="urn:microsoft.com/office/officeart/2005/8/layout/orgChart1"/>
    <dgm:cxn modelId="{EB133A30-F0DD-447E-846A-E1DECC3F2373}" type="presOf" srcId="{413DBC60-F611-4F72-A9A9-307EEFFAAA79}" destId="{F3CA26EC-30C9-448D-BFE0-0CB694C896D7}" srcOrd="1" destOrd="0" presId="urn:microsoft.com/office/officeart/2005/8/layout/orgChart1"/>
    <dgm:cxn modelId="{F339B611-C5C6-4989-9520-EFD9112F037C}" type="presOf" srcId="{BA1224AC-8BE3-49EC-BE0D-53C14F069B15}" destId="{920EB639-4551-4D43-84FD-7DC62C7E4034}" srcOrd="1" destOrd="0" presId="urn:microsoft.com/office/officeart/2005/8/layout/orgChart1"/>
    <dgm:cxn modelId="{D3178D0E-4154-4D9F-870B-DBE2B7453E22}" type="presOf" srcId="{BCBFA17D-9E12-4587-9EE2-70F4A3CB39BC}" destId="{5E980164-65F5-4038-B2CF-B9A550F61FC9}" srcOrd="1" destOrd="0" presId="urn:microsoft.com/office/officeart/2005/8/layout/orgChart1"/>
    <dgm:cxn modelId="{254357A1-0133-4993-8926-7CA7271BE1CC}" type="presOf" srcId="{4A65B442-D1FF-4FD0-A598-6553F7155243}" destId="{BF84F4D4-65E8-415A-A42B-A193E2B55FCF}" srcOrd="0" destOrd="0" presId="urn:microsoft.com/office/officeart/2005/8/layout/orgChart1"/>
    <dgm:cxn modelId="{65798487-D7D8-4B88-BCEF-EC4E9290AC6B}" type="presOf" srcId="{7F52FA91-B07F-4E3C-A88C-91DCE7068BC2}" destId="{D9936FF3-47B4-464C-8A11-56D6B9225EE5}" srcOrd="0" destOrd="0" presId="urn:microsoft.com/office/officeart/2005/8/layout/orgChart1"/>
    <dgm:cxn modelId="{DA32C16A-6DBE-45D6-9E2F-54E789326D02}" srcId="{80AC9559-8DD4-454C-868A-2E74AF64205C}" destId="{C521EE9B-67D6-4E5C-8A6C-A2E083F12C8C}" srcOrd="1" destOrd="0" parTransId="{9C07E871-C5E6-49E5-8F97-9819AAD7891B}" sibTransId="{FF8FC2A3-AC69-4095-BA75-041FBFA9252F}"/>
    <dgm:cxn modelId="{6144595D-C6A3-41FB-B372-30492F61884D}" type="presOf" srcId="{C521EE9B-67D6-4E5C-8A6C-A2E083F12C8C}" destId="{F5DE9A3E-24E9-41F6-8119-3C955B2E2E0C}" srcOrd="1" destOrd="0" presId="urn:microsoft.com/office/officeart/2005/8/layout/orgChart1"/>
    <dgm:cxn modelId="{0D2E8CF9-994F-427E-BEFC-BDB57780E494}" srcId="{80AC9559-8DD4-454C-868A-2E74AF64205C}" destId="{659B45B5-3AA0-4F2D-B238-35077CAD3681}" srcOrd="3" destOrd="0" parTransId="{2BE47002-2085-4C19-941D-2F23AF4F9C29}" sibTransId="{3D4FCA52-6C67-41E4-97F6-B945F5718B19}"/>
    <dgm:cxn modelId="{65573D28-CD38-42C7-BABA-C83076EC8C95}" type="presOf" srcId="{7676F73A-A496-438A-9BCA-22B54B424EE2}" destId="{9E170B1D-7B32-4642-A403-F589DFC2DC54}" srcOrd="0" destOrd="0" presId="urn:microsoft.com/office/officeart/2005/8/layout/orgChart1"/>
    <dgm:cxn modelId="{28EA3693-3D9F-4C92-827A-4C5519B3A013}" type="presOf" srcId="{BCBFA17D-9E12-4587-9EE2-70F4A3CB39BC}" destId="{F4E24FF6-07E5-4069-98B0-B3486EBAE1C4}" srcOrd="0" destOrd="0" presId="urn:microsoft.com/office/officeart/2005/8/layout/orgChart1"/>
    <dgm:cxn modelId="{BAEB18DC-AA2C-431C-B91E-3478FF3CBA0B}" srcId="{AD9DD9DE-5378-4833-8363-C1A1986DC44F}" destId="{3BE51B53-864E-416D-BA8F-03146BF3E5BF}" srcOrd="2" destOrd="0" parTransId="{556CC372-0DCD-427C-97FC-D50797CB2B32}" sibTransId="{FA64B58C-01F2-4863-B82E-454EB2C0BB9C}"/>
    <dgm:cxn modelId="{996D1074-3B92-459A-A461-E02885357BF7}" srcId="{04EBB14C-8093-4DEB-87E5-4E397E5320FD}" destId="{5FB03225-54DF-4E4A-9216-77EB61D4D08E}" srcOrd="1" destOrd="0" parTransId="{5E1D6517-19E7-438E-AE6F-68E66CE74AB1}" sibTransId="{0F69B17D-BD79-4BCB-9F74-A34B1487D9A5}"/>
    <dgm:cxn modelId="{09658B4E-9B51-4AA2-A0BE-E947E8B36CE9}" type="presOf" srcId="{A97219E8-5659-467C-9421-C98DF5635795}" destId="{41E9D68D-9929-4AB9-AC37-F22ACFBAC17D}" srcOrd="1" destOrd="0" presId="urn:microsoft.com/office/officeart/2005/8/layout/orgChart1"/>
    <dgm:cxn modelId="{AAE6BC8A-A68E-4D5E-BDE4-E9EF9919E586}" type="presOf" srcId="{80AC9559-8DD4-454C-868A-2E74AF64205C}" destId="{813429A9-E2D4-4B91-88CC-0BA1136DB1EE}" srcOrd="1" destOrd="0" presId="urn:microsoft.com/office/officeart/2005/8/layout/orgChart1"/>
    <dgm:cxn modelId="{6281FB6F-1E03-414C-99B7-31E8E3535175}" type="presOf" srcId="{7676F73A-A496-438A-9BCA-22B54B424EE2}" destId="{53D98C8F-CF6C-4B3B-9235-8CDA6DBAD5CB}" srcOrd="1" destOrd="0" presId="urn:microsoft.com/office/officeart/2005/8/layout/orgChart1"/>
    <dgm:cxn modelId="{C07AA512-5CEE-4054-A39A-AAA178744341}" srcId="{BA1224AC-8BE3-49EC-BE0D-53C14F069B15}" destId="{A97219E8-5659-467C-9421-C98DF5635795}" srcOrd="1" destOrd="0" parTransId="{351BC5A9-F624-4548-8CC0-76EF2DB38601}" sibTransId="{8B1899D2-D2D3-47FB-9F83-43A6CA42BA4F}"/>
    <dgm:cxn modelId="{855DFA1E-CD91-49A1-9E18-391F0412B4FF}" srcId="{80AC9559-8DD4-454C-868A-2E74AF64205C}" destId="{7676F73A-A496-438A-9BCA-22B54B424EE2}" srcOrd="2" destOrd="0" parTransId="{F68E6F08-F48B-4833-9F28-3BB5DC2926E5}" sibTransId="{CA2D452E-FE03-48B9-9B1E-F5227542CD81}"/>
    <dgm:cxn modelId="{940B9A6F-D7D4-4711-A070-82A7346C0B67}" type="presOf" srcId="{FAEAC3C1-9395-470F-BBC4-A9320078E1BD}" destId="{D2B25777-A3EB-4F5A-B6B6-CFCE596936A3}" srcOrd="0" destOrd="0" presId="urn:microsoft.com/office/officeart/2005/8/layout/orgChart1"/>
    <dgm:cxn modelId="{912C8412-4D7B-45D4-86A4-EEFA34DD11B9}" type="presOf" srcId="{5BA7FBC0-5192-4B9B-9037-E7FB9E9B2304}" destId="{2F9182F0-C701-499C-B227-853A00184967}" srcOrd="0" destOrd="0" presId="urn:microsoft.com/office/officeart/2005/8/layout/orgChart1"/>
    <dgm:cxn modelId="{2C79FC9E-066D-4D2C-819D-66DCEE664759}" type="presOf" srcId="{37267A5F-5E06-4A04-8EEF-4B94020506CD}" destId="{9263A696-0B39-48D0-BA28-502567A810C5}" srcOrd="0" destOrd="0" presId="urn:microsoft.com/office/officeart/2005/8/layout/orgChart1"/>
    <dgm:cxn modelId="{BCC600E7-3249-403F-9743-CCFBCE95E28C}" srcId="{04EBB14C-8093-4DEB-87E5-4E397E5320FD}" destId="{BCBFA17D-9E12-4587-9EE2-70F4A3CB39BC}" srcOrd="0" destOrd="0" parTransId="{7A8E3CBA-A011-4DA1-A4EB-7580C26529C0}" sibTransId="{E76EB970-1AC4-4711-8CF4-17E5302C7125}"/>
    <dgm:cxn modelId="{C3F3B109-EB62-42B4-8FF7-5C819E89E710}" type="presOf" srcId="{A97219E8-5659-467C-9421-C98DF5635795}" destId="{C6E75626-34F1-44BC-9F4C-F110D9AF49FF}" srcOrd="0" destOrd="0" presId="urn:microsoft.com/office/officeart/2005/8/layout/orgChart1"/>
    <dgm:cxn modelId="{00B26564-8707-44C4-9C4C-9E8EA3FF7F05}" srcId="{419CD915-54B9-4F31-A43A-9890D419A52F}" destId="{AD9DD9DE-5378-4833-8363-C1A1986DC44F}" srcOrd="0" destOrd="0" parTransId="{7003CD82-6EF5-4B87-A2DF-F83F8F77BB09}" sibTransId="{EDC4F51B-0E6D-4A20-B391-41EE01BFFBC0}"/>
    <dgm:cxn modelId="{9F2B100D-4BE9-4E69-981E-AA182E369033}" srcId="{80AC9559-8DD4-454C-868A-2E74AF64205C}" destId="{8468537B-B92F-4C5A-B5A8-F077EFBFF91A}" srcOrd="0" destOrd="0" parTransId="{37267A5F-5E06-4A04-8EEF-4B94020506CD}" sibTransId="{4229DF72-C64E-49D4-BBD0-EB313D7BAAC0}"/>
    <dgm:cxn modelId="{8E5479C9-980E-47AE-9628-F725F507823E}" type="presOf" srcId="{904D971F-C7BB-4A66-9B16-2462943A26C8}" destId="{4C8F4E74-244F-4662-A621-81223D593010}" srcOrd="0" destOrd="0" presId="urn:microsoft.com/office/officeart/2005/8/layout/orgChart1"/>
    <dgm:cxn modelId="{267620C8-BC5F-4AE8-AF4D-D725FFE99AC5}" srcId="{BA1224AC-8BE3-49EC-BE0D-53C14F069B15}" destId="{08BE4C4C-E55B-4CE9-9ABF-63F44B1058B7}" srcOrd="0" destOrd="0" parTransId="{4A65B442-D1FF-4FD0-A598-6553F7155243}" sibTransId="{0756CABC-9B68-40EF-BF58-5B313BC12A28}"/>
    <dgm:cxn modelId="{4B0C3D8C-942F-428E-B98D-675C598376F4}" type="presOf" srcId="{272B6274-0EE9-447F-BEC7-144BFF251295}" destId="{D30A5705-6024-45C8-9E43-4C7C735B6594}" srcOrd="0" destOrd="0" presId="urn:microsoft.com/office/officeart/2005/8/layout/orgChart1"/>
    <dgm:cxn modelId="{638A4C64-96FD-4CDD-939A-4C76AE3BC2CD}" type="presOf" srcId="{413DBC60-F611-4F72-A9A9-307EEFFAAA79}" destId="{4AD122EB-2F93-4DCF-93DB-6F33E0732932}" srcOrd="0" destOrd="0" presId="urn:microsoft.com/office/officeart/2005/8/layout/orgChart1"/>
    <dgm:cxn modelId="{2A8F06F3-91A2-458B-B0AF-4E62181A4443}" srcId="{BA1224AC-8BE3-49EC-BE0D-53C14F069B15}" destId="{413DBC60-F611-4F72-A9A9-307EEFFAAA79}" srcOrd="2" destOrd="0" parTransId="{70AD5DC9-AD12-4F14-AF63-3C837F55518A}" sibTransId="{AF8D5578-CFF7-4019-B3FC-B963949FB2E6}"/>
    <dgm:cxn modelId="{BDD8EB48-98BC-4D7E-A4DC-3827A29A9ED4}" type="presOf" srcId="{08BE4C4C-E55B-4CE9-9ABF-63F44B1058B7}" destId="{B12A5702-09AB-402F-A27E-22E3FC8DA62C}" srcOrd="0" destOrd="0" presId="urn:microsoft.com/office/officeart/2005/8/layout/orgChart1"/>
    <dgm:cxn modelId="{7A911E86-4E9A-46E6-A811-B6EB0555E7B4}" type="presOf" srcId="{419CD915-54B9-4F31-A43A-9890D419A52F}" destId="{F3D2D748-DF9B-4A97-835E-774DB381A0F3}" srcOrd="0" destOrd="0" presId="urn:microsoft.com/office/officeart/2005/8/layout/orgChart1"/>
    <dgm:cxn modelId="{BFB9BD37-A09B-43BE-A1B7-D214C15A597A}" srcId="{3BE51B53-864E-416D-BA8F-03146BF3E5BF}" destId="{272B6274-0EE9-447F-BEC7-144BFF251295}" srcOrd="2" destOrd="0" parTransId="{51BFDC7F-C520-4C6C-BEC1-F781A58953E4}" sibTransId="{77C58576-5627-4EB3-8094-F82ADE754770}"/>
    <dgm:cxn modelId="{397EBDC3-CB53-401F-9865-F3F270F54F9E}" type="presOf" srcId="{8468537B-B92F-4C5A-B5A8-F077EFBFF91A}" destId="{E5AA80D8-DAF4-4C38-B7B8-2C782165726E}" srcOrd="0" destOrd="0" presId="urn:microsoft.com/office/officeart/2005/8/layout/orgChart1"/>
    <dgm:cxn modelId="{0C476E06-840B-40B2-ADED-3EAF90867FD9}" type="presOf" srcId="{70AD5DC9-AD12-4F14-AF63-3C837F55518A}" destId="{36A166E1-E2DC-4FD2-9C9A-48634D660FC6}" srcOrd="0" destOrd="0" presId="urn:microsoft.com/office/officeart/2005/8/layout/orgChart1"/>
    <dgm:cxn modelId="{3FBBA593-702A-4B48-AD2C-68F43302CB95}" type="presOf" srcId="{AD9DD9DE-5378-4833-8363-C1A1986DC44F}" destId="{12646C90-07A7-406D-B335-5BB90D9F9DF3}" srcOrd="0" destOrd="0" presId="urn:microsoft.com/office/officeart/2005/8/layout/orgChart1"/>
    <dgm:cxn modelId="{2599DABB-5B69-4ECE-9900-5C73F40DDA19}" srcId="{AD9DD9DE-5378-4833-8363-C1A1986DC44F}" destId="{80AC9559-8DD4-454C-868A-2E74AF64205C}" srcOrd="3" destOrd="0" parTransId="{2D81968F-4269-45FD-AA6B-11EB762E2834}" sibTransId="{6A7CA4AE-73E7-4B95-8B0A-A0D00CD5F442}"/>
    <dgm:cxn modelId="{A93786A2-C138-497E-857F-5F32E33FC3D6}" type="presOf" srcId="{51BFDC7F-C520-4C6C-BEC1-F781A58953E4}" destId="{BCACC31B-5C8C-448F-A5D7-1FEFDA9B1E4F}" srcOrd="0" destOrd="0" presId="urn:microsoft.com/office/officeart/2005/8/layout/orgChart1"/>
    <dgm:cxn modelId="{437B8FCD-813A-4E7E-A8CD-CA8282829B3C}" type="presOf" srcId="{A03C6473-F075-4320-8290-5505846F59A2}" destId="{0C00FE61-3BEF-4982-A54F-F94F7B54EB6E}" srcOrd="0" destOrd="0" presId="urn:microsoft.com/office/officeart/2005/8/layout/orgChart1"/>
    <dgm:cxn modelId="{0981621E-E22E-46BA-95D6-0CF7263B14B4}" type="presOf" srcId="{272B6274-0EE9-447F-BEC7-144BFF251295}" destId="{192DE734-D630-4F4C-A83C-E5B3DB2E0F41}" srcOrd="1" destOrd="0" presId="urn:microsoft.com/office/officeart/2005/8/layout/orgChart1"/>
    <dgm:cxn modelId="{CCB83030-3C03-4FC3-A78B-B96D902998CC}" type="presOf" srcId="{04EBB14C-8093-4DEB-87E5-4E397E5320FD}" destId="{0C6966D6-933C-423A-ADBC-7A328BC158B7}" srcOrd="1" destOrd="0" presId="urn:microsoft.com/office/officeart/2005/8/layout/orgChart1"/>
    <dgm:cxn modelId="{CF8D0976-ABDD-49D2-B6B0-82496960D96B}" type="presOf" srcId="{5BA7FBC0-5192-4B9B-9037-E7FB9E9B2304}" destId="{8BEEFFD1-A6BC-48F7-8BEC-5067DBC81F9E}" srcOrd="1" destOrd="0" presId="urn:microsoft.com/office/officeart/2005/8/layout/orgChart1"/>
    <dgm:cxn modelId="{681E76DA-24B7-49A4-A89F-BF648E8744A7}" type="presParOf" srcId="{F3D2D748-DF9B-4A97-835E-774DB381A0F3}" destId="{3C98CE7B-30B8-4BD6-9ACB-3AFBEEAEC401}" srcOrd="0" destOrd="0" presId="urn:microsoft.com/office/officeart/2005/8/layout/orgChart1"/>
    <dgm:cxn modelId="{9CFD4F21-6B00-432F-BABC-D02A2AB86176}" type="presParOf" srcId="{3C98CE7B-30B8-4BD6-9ACB-3AFBEEAEC401}" destId="{08DB9858-9A7C-4B7F-B121-B5CF015661D3}" srcOrd="0" destOrd="0" presId="urn:microsoft.com/office/officeart/2005/8/layout/orgChart1"/>
    <dgm:cxn modelId="{C082EED9-2B3C-4943-AB52-E1988D83E203}" type="presParOf" srcId="{08DB9858-9A7C-4B7F-B121-B5CF015661D3}" destId="{12646C90-07A7-406D-B335-5BB90D9F9DF3}" srcOrd="0" destOrd="0" presId="urn:microsoft.com/office/officeart/2005/8/layout/orgChart1"/>
    <dgm:cxn modelId="{EF56E073-5843-4249-B203-6CDE2AE64B04}" type="presParOf" srcId="{08DB9858-9A7C-4B7F-B121-B5CF015661D3}" destId="{47BBD66F-980C-4A4D-A8A9-23281889C14A}" srcOrd="1" destOrd="0" presId="urn:microsoft.com/office/officeart/2005/8/layout/orgChart1"/>
    <dgm:cxn modelId="{5505D667-5864-4520-8B16-DAE3853F612F}" type="presParOf" srcId="{3C98CE7B-30B8-4BD6-9ACB-3AFBEEAEC401}" destId="{89D4EDF5-AB2F-4698-ADA7-499C24077444}" srcOrd="1" destOrd="0" presId="urn:microsoft.com/office/officeart/2005/8/layout/orgChart1"/>
    <dgm:cxn modelId="{694E17C3-91BA-4FFF-B45D-9F5891E4588F}" type="presParOf" srcId="{89D4EDF5-AB2F-4698-ADA7-499C24077444}" destId="{D9936FF3-47B4-464C-8A11-56D6B9225EE5}" srcOrd="0" destOrd="0" presId="urn:microsoft.com/office/officeart/2005/8/layout/orgChart1"/>
    <dgm:cxn modelId="{AB6D9B47-FA53-439A-AF66-B6CA65DC5C74}" type="presParOf" srcId="{89D4EDF5-AB2F-4698-ADA7-499C24077444}" destId="{A51252F2-FDE0-4F5B-91CB-846A5E734C69}" srcOrd="1" destOrd="0" presId="urn:microsoft.com/office/officeart/2005/8/layout/orgChart1"/>
    <dgm:cxn modelId="{A65E143B-EF9A-4C20-81FD-435A5588C176}" type="presParOf" srcId="{A51252F2-FDE0-4F5B-91CB-846A5E734C69}" destId="{A5932678-606E-4893-9779-3BD20E7F1C0A}" srcOrd="0" destOrd="0" presId="urn:microsoft.com/office/officeart/2005/8/layout/orgChart1"/>
    <dgm:cxn modelId="{8A2E8E6D-1732-47C2-9201-30632D4FE02B}" type="presParOf" srcId="{A5932678-606E-4893-9779-3BD20E7F1C0A}" destId="{C715B4E8-0AA4-486D-BC13-2FFF6D18A143}" srcOrd="0" destOrd="0" presId="urn:microsoft.com/office/officeart/2005/8/layout/orgChart1"/>
    <dgm:cxn modelId="{6BD1D8AC-7014-4E6D-87C1-76903007681A}" type="presParOf" srcId="{A5932678-606E-4893-9779-3BD20E7F1C0A}" destId="{920EB639-4551-4D43-84FD-7DC62C7E4034}" srcOrd="1" destOrd="0" presId="urn:microsoft.com/office/officeart/2005/8/layout/orgChart1"/>
    <dgm:cxn modelId="{80531C2A-70F9-4C2A-A633-065BE45D3EC3}" type="presParOf" srcId="{A51252F2-FDE0-4F5B-91CB-846A5E734C69}" destId="{79E4590D-7AC1-4B30-B888-2B711CD7572D}" srcOrd="1" destOrd="0" presId="urn:microsoft.com/office/officeart/2005/8/layout/orgChart1"/>
    <dgm:cxn modelId="{616C7DEB-71C9-4E64-A941-C67A1747191B}" type="presParOf" srcId="{79E4590D-7AC1-4B30-B888-2B711CD7572D}" destId="{BF84F4D4-65E8-415A-A42B-A193E2B55FCF}" srcOrd="0" destOrd="0" presId="urn:microsoft.com/office/officeart/2005/8/layout/orgChart1"/>
    <dgm:cxn modelId="{26964F0D-BE88-4627-BFE9-5A73197F1390}" type="presParOf" srcId="{79E4590D-7AC1-4B30-B888-2B711CD7572D}" destId="{60A4B0A0-D934-4D4E-A21F-4AFCE31438D5}" srcOrd="1" destOrd="0" presId="urn:microsoft.com/office/officeart/2005/8/layout/orgChart1"/>
    <dgm:cxn modelId="{2567D9B3-E909-4061-B7CE-063E9C543F26}" type="presParOf" srcId="{60A4B0A0-D934-4D4E-A21F-4AFCE31438D5}" destId="{0BB16142-954A-4F46-A912-6ACE93FEDD16}" srcOrd="0" destOrd="0" presId="urn:microsoft.com/office/officeart/2005/8/layout/orgChart1"/>
    <dgm:cxn modelId="{BFE03622-B94E-456E-8ED4-4369EDABA5DE}" type="presParOf" srcId="{0BB16142-954A-4F46-A912-6ACE93FEDD16}" destId="{B12A5702-09AB-402F-A27E-22E3FC8DA62C}" srcOrd="0" destOrd="0" presId="urn:microsoft.com/office/officeart/2005/8/layout/orgChart1"/>
    <dgm:cxn modelId="{050A5431-E9E7-4690-8338-B1FC30C42094}" type="presParOf" srcId="{0BB16142-954A-4F46-A912-6ACE93FEDD16}" destId="{9D7AC52E-EEEB-4C9C-8949-DAACE74F42EE}" srcOrd="1" destOrd="0" presId="urn:microsoft.com/office/officeart/2005/8/layout/orgChart1"/>
    <dgm:cxn modelId="{4E58CFC4-D85B-4028-A232-71DBC0C84611}" type="presParOf" srcId="{60A4B0A0-D934-4D4E-A21F-4AFCE31438D5}" destId="{6517C5C4-CB8B-4811-8122-29B3F79E0ECE}" srcOrd="1" destOrd="0" presId="urn:microsoft.com/office/officeart/2005/8/layout/orgChart1"/>
    <dgm:cxn modelId="{B4D1C026-8D0E-43CB-AE25-64AAE67BAD1C}" type="presParOf" srcId="{60A4B0A0-D934-4D4E-A21F-4AFCE31438D5}" destId="{EA451785-DA58-42B6-9F0F-A786AA8A8A7F}" srcOrd="2" destOrd="0" presId="urn:microsoft.com/office/officeart/2005/8/layout/orgChart1"/>
    <dgm:cxn modelId="{5C45E48F-87D6-4F21-AA08-F33C9A447755}" type="presParOf" srcId="{79E4590D-7AC1-4B30-B888-2B711CD7572D}" destId="{A54825FE-2A9A-4952-9F7D-4348E168956F}" srcOrd="2" destOrd="0" presId="urn:microsoft.com/office/officeart/2005/8/layout/orgChart1"/>
    <dgm:cxn modelId="{385AD655-763E-412A-AEB0-DA9C60654CF2}" type="presParOf" srcId="{79E4590D-7AC1-4B30-B888-2B711CD7572D}" destId="{508A474A-FFCF-49BF-874C-9643A80694E4}" srcOrd="3" destOrd="0" presId="urn:microsoft.com/office/officeart/2005/8/layout/orgChart1"/>
    <dgm:cxn modelId="{DADB2486-D67A-473B-8C08-D94FE8A77586}" type="presParOf" srcId="{508A474A-FFCF-49BF-874C-9643A80694E4}" destId="{32F5173D-BCF3-4C7D-B8BE-F45DA336D8B6}" srcOrd="0" destOrd="0" presId="urn:microsoft.com/office/officeart/2005/8/layout/orgChart1"/>
    <dgm:cxn modelId="{EBCE536E-6D63-4D76-A835-67F738A423A5}" type="presParOf" srcId="{32F5173D-BCF3-4C7D-B8BE-F45DA336D8B6}" destId="{C6E75626-34F1-44BC-9F4C-F110D9AF49FF}" srcOrd="0" destOrd="0" presId="urn:microsoft.com/office/officeart/2005/8/layout/orgChart1"/>
    <dgm:cxn modelId="{6A0D6CC4-8307-4532-8A35-1B5A989E59D3}" type="presParOf" srcId="{32F5173D-BCF3-4C7D-B8BE-F45DA336D8B6}" destId="{41E9D68D-9929-4AB9-AC37-F22ACFBAC17D}" srcOrd="1" destOrd="0" presId="urn:microsoft.com/office/officeart/2005/8/layout/orgChart1"/>
    <dgm:cxn modelId="{3D46FE5A-E512-41AE-94D7-372A5DD630E0}" type="presParOf" srcId="{508A474A-FFCF-49BF-874C-9643A80694E4}" destId="{AA8E2519-7E23-40FB-825C-DB52527272E7}" srcOrd="1" destOrd="0" presId="urn:microsoft.com/office/officeart/2005/8/layout/orgChart1"/>
    <dgm:cxn modelId="{49EA8709-B209-4F2F-9724-48BE19C32689}" type="presParOf" srcId="{508A474A-FFCF-49BF-874C-9643A80694E4}" destId="{F18C5EB0-8623-4D52-9907-7596CC33F23E}" srcOrd="2" destOrd="0" presId="urn:microsoft.com/office/officeart/2005/8/layout/orgChart1"/>
    <dgm:cxn modelId="{8C07A5AD-96FD-4DE4-9E8C-7173FE58A23F}" type="presParOf" srcId="{79E4590D-7AC1-4B30-B888-2B711CD7572D}" destId="{36A166E1-E2DC-4FD2-9C9A-48634D660FC6}" srcOrd="4" destOrd="0" presId="urn:microsoft.com/office/officeart/2005/8/layout/orgChart1"/>
    <dgm:cxn modelId="{995FEDB0-E320-4E16-BE8D-1544B5BE7A47}" type="presParOf" srcId="{79E4590D-7AC1-4B30-B888-2B711CD7572D}" destId="{D184490B-025E-4631-96F3-390A27ED149C}" srcOrd="5" destOrd="0" presId="urn:microsoft.com/office/officeart/2005/8/layout/orgChart1"/>
    <dgm:cxn modelId="{683A058E-F062-4806-81FA-E27703D8A351}" type="presParOf" srcId="{D184490B-025E-4631-96F3-390A27ED149C}" destId="{579AB365-41CC-4D78-BDE2-BE211D3C0851}" srcOrd="0" destOrd="0" presId="urn:microsoft.com/office/officeart/2005/8/layout/orgChart1"/>
    <dgm:cxn modelId="{EE020300-3088-4EF3-8828-3A0F395CA5A0}" type="presParOf" srcId="{579AB365-41CC-4D78-BDE2-BE211D3C0851}" destId="{4AD122EB-2F93-4DCF-93DB-6F33E0732932}" srcOrd="0" destOrd="0" presId="urn:microsoft.com/office/officeart/2005/8/layout/orgChart1"/>
    <dgm:cxn modelId="{A86490B1-A677-478A-885E-24AC7BBE0C62}" type="presParOf" srcId="{579AB365-41CC-4D78-BDE2-BE211D3C0851}" destId="{F3CA26EC-30C9-448D-BFE0-0CB694C896D7}" srcOrd="1" destOrd="0" presId="urn:microsoft.com/office/officeart/2005/8/layout/orgChart1"/>
    <dgm:cxn modelId="{ECDC98D2-CC3F-40D2-B498-BDEEF8ED03B5}" type="presParOf" srcId="{D184490B-025E-4631-96F3-390A27ED149C}" destId="{A38C74D4-F257-47E6-AAEE-59F37FEABA12}" srcOrd="1" destOrd="0" presId="urn:microsoft.com/office/officeart/2005/8/layout/orgChart1"/>
    <dgm:cxn modelId="{BB58A4F0-8C03-4613-84BD-69207B102073}" type="presParOf" srcId="{D184490B-025E-4631-96F3-390A27ED149C}" destId="{A96FCC60-ED1E-4C93-9D6A-D468969CD1D1}" srcOrd="2" destOrd="0" presId="urn:microsoft.com/office/officeart/2005/8/layout/orgChart1"/>
    <dgm:cxn modelId="{1BBF4895-5DB3-4284-8FEF-7F5D721F2E6F}" type="presParOf" srcId="{A51252F2-FDE0-4F5B-91CB-846A5E734C69}" destId="{11C6BF8C-4310-471C-8054-58D152B5D0ED}" srcOrd="2" destOrd="0" presId="urn:microsoft.com/office/officeart/2005/8/layout/orgChart1"/>
    <dgm:cxn modelId="{BEB2E186-8BDD-4C48-9023-3C7A738FAD4E}" type="presParOf" srcId="{89D4EDF5-AB2F-4698-ADA7-499C24077444}" destId="{D2B25777-A3EB-4F5A-B6B6-CFCE596936A3}" srcOrd="2" destOrd="0" presId="urn:microsoft.com/office/officeart/2005/8/layout/orgChart1"/>
    <dgm:cxn modelId="{C12A9304-7948-4602-984D-573064CF0BAD}" type="presParOf" srcId="{89D4EDF5-AB2F-4698-ADA7-499C24077444}" destId="{3AF7A53C-233E-43CE-9DB8-074BBA864216}" srcOrd="3" destOrd="0" presId="urn:microsoft.com/office/officeart/2005/8/layout/orgChart1"/>
    <dgm:cxn modelId="{81C7DD6A-B032-4E5F-BCD1-1F25B4176D13}" type="presParOf" srcId="{3AF7A53C-233E-43CE-9DB8-074BBA864216}" destId="{DD56A976-3095-4EE8-A41A-4C69A90F4233}" srcOrd="0" destOrd="0" presId="urn:microsoft.com/office/officeart/2005/8/layout/orgChart1"/>
    <dgm:cxn modelId="{F39C5D9C-D719-4E87-95DB-63B765A28497}" type="presParOf" srcId="{DD56A976-3095-4EE8-A41A-4C69A90F4233}" destId="{701A06D2-93AD-48D1-AC65-27DAA73051FC}" srcOrd="0" destOrd="0" presId="urn:microsoft.com/office/officeart/2005/8/layout/orgChart1"/>
    <dgm:cxn modelId="{F18C3034-7071-45F6-A20D-69EC02C52138}" type="presParOf" srcId="{DD56A976-3095-4EE8-A41A-4C69A90F4233}" destId="{0C6966D6-933C-423A-ADBC-7A328BC158B7}" srcOrd="1" destOrd="0" presId="urn:microsoft.com/office/officeart/2005/8/layout/orgChart1"/>
    <dgm:cxn modelId="{0523A1C0-5EA1-44DF-B728-D394800A947A}" type="presParOf" srcId="{3AF7A53C-233E-43CE-9DB8-074BBA864216}" destId="{DD1C9180-6B45-461F-89B9-3152474C8293}" srcOrd="1" destOrd="0" presId="urn:microsoft.com/office/officeart/2005/8/layout/orgChart1"/>
    <dgm:cxn modelId="{DA047E91-1D5F-4B32-855B-501E1C8BCB98}" type="presParOf" srcId="{DD1C9180-6B45-461F-89B9-3152474C8293}" destId="{E4D60C04-2189-4AD1-883B-BEBC0DD28881}" srcOrd="0" destOrd="0" presId="urn:microsoft.com/office/officeart/2005/8/layout/orgChart1"/>
    <dgm:cxn modelId="{A1AB30F5-906F-4133-93CD-DEB2A133CEB9}" type="presParOf" srcId="{DD1C9180-6B45-461F-89B9-3152474C8293}" destId="{1270F855-C2DA-4631-A976-4DBCFD605A82}" srcOrd="1" destOrd="0" presId="urn:microsoft.com/office/officeart/2005/8/layout/orgChart1"/>
    <dgm:cxn modelId="{9A2F1E85-05E4-45C4-BAF2-0BA85D29F569}" type="presParOf" srcId="{1270F855-C2DA-4631-A976-4DBCFD605A82}" destId="{B2A26C41-2D24-490C-BFDB-BEDA77F7BF6B}" srcOrd="0" destOrd="0" presId="urn:microsoft.com/office/officeart/2005/8/layout/orgChart1"/>
    <dgm:cxn modelId="{1BB6E08A-8086-4441-87AB-CE744298DF12}" type="presParOf" srcId="{B2A26C41-2D24-490C-BFDB-BEDA77F7BF6B}" destId="{F4E24FF6-07E5-4069-98B0-B3486EBAE1C4}" srcOrd="0" destOrd="0" presId="urn:microsoft.com/office/officeart/2005/8/layout/orgChart1"/>
    <dgm:cxn modelId="{FE70E64D-1E77-4966-BC25-71E5083ABF11}" type="presParOf" srcId="{B2A26C41-2D24-490C-BFDB-BEDA77F7BF6B}" destId="{5E980164-65F5-4038-B2CF-B9A550F61FC9}" srcOrd="1" destOrd="0" presId="urn:microsoft.com/office/officeart/2005/8/layout/orgChart1"/>
    <dgm:cxn modelId="{63CA21D0-CA2D-49D2-8E51-370D24A43B7E}" type="presParOf" srcId="{1270F855-C2DA-4631-A976-4DBCFD605A82}" destId="{B3C6DF97-3A51-40CF-8492-7916C0387370}" srcOrd="1" destOrd="0" presId="urn:microsoft.com/office/officeart/2005/8/layout/orgChart1"/>
    <dgm:cxn modelId="{DF632F97-20A9-4DB0-8785-8812166C79A3}" type="presParOf" srcId="{1270F855-C2DA-4631-A976-4DBCFD605A82}" destId="{2937AF35-2F20-4E9E-BA9F-692462E74227}" srcOrd="2" destOrd="0" presId="urn:microsoft.com/office/officeart/2005/8/layout/orgChart1"/>
    <dgm:cxn modelId="{3051022F-DB9C-4FE0-8BDD-3F6011A73599}" type="presParOf" srcId="{DD1C9180-6B45-461F-89B9-3152474C8293}" destId="{1DA11250-6C1B-4DD3-9121-D1F9F26EF2BC}" srcOrd="2" destOrd="0" presId="urn:microsoft.com/office/officeart/2005/8/layout/orgChart1"/>
    <dgm:cxn modelId="{A46DC25B-6486-4763-B567-70716A9EAE04}" type="presParOf" srcId="{DD1C9180-6B45-461F-89B9-3152474C8293}" destId="{0580C038-7286-4444-A16F-3E7969265348}" srcOrd="3" destOrd="0" presId="urn:microsoft.com/office/officeart/2005/8/layout/orgChart1"/>
    <dgm:cxn modelId="{807A9B2B-E263-49D7-A78E-045893EAC5C5}" type="presParOf" srcId="{0580C038-7286-4444-A16F-3E7969265348}" destId="{5D181031-49D5-47EF-94F7-AF575659F473}" srcOrd="0" destOrd="0" presId="urn:microsoft.com/office/officeart/2005/8/layout/orgChart1"/>
    <dgm:cxn modelId="{03A59551-C89C-46E0-8F98-73ABE95F914C}" type="presParOf" srcId="{5D181031-49D5-47EF-94F7-AF575659F473}" destId="{B0AC9016-A1C0-420C-ABA7-BDE9DF2C42A3}" srcOrd="0" destOrd="0" presId="urn:microsoft.com/office/officeart/2005/8/layout/orgChart1"/>
    <dgm:cxn modelId="{BA2C9310-48D4-40B1-ADC1-CF79CE344A71}" type="presParOf" srcId="{5D181031-49D5-47EF-94F7-AF575659F473}" destId="{9A738041-63E1-415C-92A3-AF5DCF4319A0}" srcOrd="1" destOrd="0" presId="urn:microsoft.com/office/officeart/2005/8/layout/orgChart1"/>
    <dgm:cxn modelId="{CB7DED94-2AF8-44FB-80C9-6B19C50C96DE}" type="presParOf" srcId="{0580C038-7286-4444-A16F-3E7969265348}" destId="{CCB46F1F-49E0-4BE2-9606-15E2DED5A885}" srcOrd="1" destOrd="0" presId="urn:microsoft.com/office/officeart/2005/8/layout/orgChart1"/>
    <dgm:cxn modelId="{45D524B0-F2ED-4C6D-9CB8-14853D90D362}" type="presParOf" srcId="{0580C038-7286-4444-A16F-3E7969265348}" destId="{1C744CF2-FD96-40A9-BCB1-00CECA0240D4}" srcOrd="2" destOrd="0" presId="urn:microsoft.com/office/officeart/2005/8/layout/orgChart1"/>
    <dgm:cxn modelId="{A2CFE33D-0F2C-4A6E-8728-C72FD6CA3714}" type="presParOf" srcId="{3AF7A53C-233E-43CE-9DB8-074BBA864216}" destId="{135184EF-309D-485C-BB5A-48E101A415E8}" srcOrd="2" destOrd="0" presId="urn:microsoft.com/office/officeart/2005/8/layout/orgChart1"/>
    <dgm:cxn modelId="{4011FD1E-45BE-449F-BA48-5668D9179D2C}" type="presParOf" srcId="{89D4EDF5-AB2F-4698-ADA7-499C24077444}" destId="{BE93FDF0-6B90-4258-992F-9DB041BB97F1}" srcOrd="4" destOrd="0" presId="urn:microsoft.com/office/officeart/2005/8/layout/orgChart1"/>
    <dgm:cxn modelId="{5441D159-9FE4-442A-B8B5-32B33C905D54}" type="presParOf" srcId="{89D4EDF5-AB2F-4698-ADA7-499C24077444}" destId="{9821AEDF-47A0-4ECA-8DE3-5B060592C74E}" srcOrd="5" destOrd="0" presId="urn:microsoft.com/office/officeart/2005/8/layout/orgChart1"/>
    <dgm:cxn modelId="{26091AD0-0879-45FF-99D1-851E927B62ED}" type="presParOf" srcId="{9821AEDF-47A0-4ECA-8DE3-5B060592C74E}" destId="{A2C7E0E5-17F8-45A9-833D-F1CC654C3612}" srcOrd="0" destOrd="0" presId="urn:microsoft.com/office/officeart/2005/8/layout/orgChart1"/>
    <dgm:cxn modelId="{891FCEE9-260C-4746-A9EC-6294FC8F0E87}" type="presParOf" srcId="{A2C7E0E5-17F8-45A9-833D-F1CC654C3612}" destId="{5B6338D9-2CAB-4C4F-B016-D12438D4AD17}" srcOrd="0" destOrd="0" presId="urn:microsoft.com/office/officeart/2005/8/layout/orgChart1"/>
    <dgm:cxn modelId="{E43446C3-10B1-4257-9930-A517A34F3647}" type="presParOf" srcId="{A2C7E0E5-17F8-45A9-833D-F1CC654C3612}" destId="{0B100D3E-8B3F-4C81-A52F-F330E716F769}" srcOrd="1" destOrd="0" presId="urn:microsoft.com/office/officeart/2005/8/layout/orgChart1"/>
    <dgm:cxn modelId="{E45D61F9-E585-4EC8-8EF2-96CC6C0A8D35}" type="presParOf" srcId="{9821AEDF-47A0-4ECA-8DE3-5B060592C74E}" destId="{6D01EB97-AAA9-424B-83E5-7A5D42C4132D}" srcOrd="1" destOrd="0" presId="urn:microsoft.com/office/officeart/2005/8/layout/orgChart1"/>
    <dgm:cxn modelId="{3312DBEC-8BE6-42F7-A427-1DEB5723730E}" type="presParOf" srcId="{6D01EB97-AAA9-424B-83E5-7A5D42C4132D}" destId="{0C00FE61-3BEF-4982-A54F-F94F7B54EB6E}" srcOrd="0" destOrd="0" presId="urn:microsoft.com/office/officeart/2005/8/layout/orgChart1"/>
    <dgm:cxn modelId="{913567F7-463D-4DD3-A22B-7D7CB4C4200B}" type="presParOf" srcId="{6D01EB97-AAA9-424B-83E5-7A5D42C4132D}" destId="{BAE6AE47-E690-4C19-AD8C-AF8F10E05E5F}" srcOrd="1" destOrd="0" presId="urn:microsoft.com/office/officeart/2005/8/layout/orgChart1"/>
    <dgm:cxn modelId="{7CD68220-CA58-44B7-AA5D-F5EF5D4F23A5}" type="presParOf" srcId="{BAE6AE47-E690-4C19-AD8C-AF8F10E05E5F}" destId="{2E354CE4-9D7C-4D3A-8AF6-DADD7F3D9D14}" srcOrd="0" destOrd="0" presId="urn:microsoft.com/office/officeart/2005/8/layout/orgChart1"/>
    <dgm:cxn modelId="{E8551BF3-0BC8-43DE-9E94-88121CB74D9D}" type="presParOf" srcId="{2E354CE4-9D7C-4D3A-8AF6-DADD7F3D9D14}" destId="{FD5293DC-AAAF-44E8-B6D7-A9D3C03A79CE}" srcOrd="0" destOrd="0" presId="urn:microsoft.com/office/officeart/2005/8/layout/orgChart1"/>
    <dgm:cxn modelId="{D1E676B5-D29C-402D-8659-E525F0BE5748}" type="presParOf" srcId="{2E354CE4-9D7C-4D3A-8AF6-DADD7F3D9D14}" destId="{1F5D3627-FA91-49A4-8341-51C24205D1D3}" srcOrd="1" destOrd="0" presId="urn:microsoft.com/office/officeart/2005/8/layout/orgChart1"/>
    <dgm:cxn modelId="{19B7DA2F-5C2C-45B8-B7BF-E91758AF2FF7}" type="presParOf" srcId="{BAE6AE47-E690-4C19-AD8C-AF8F10E05E5F}" destId="{D1FC8DCE-B88C-44F3-86AA-416A85A53A2F}" srcOrd="1" destOrd="0" presId="urn:microsoft.com/office/officeart/2005/8/layout/orgChart1"/>
    <dgm:cxn modelId="{3808FB85-BD59-4FCC-9BF2-C06143DB1700}" type="presParOf" srcId="{BAE6AE47-E690-4C19-AD8C-AF8F10E05E5F}" destId="{6F0F0830-CE57-42FC-8DAF-C0F81B33EC77}" srcOrd="2" destOrd="0" presId="urn:microsoft.com/office/officeart/2005/8/layout/orgChart1"/>
    <dgm:cxn modelId="{86CF44AD-BAFA-46B6-B426-74C33B36A19D}" type="presParOf" srcId="{6D01EB97-AAA9-424B-83E5-7A5D42C4132D}" destId="{4C8F4E74-244F-4662-A621-81223D593010}" srcOrd="2" destOrd="0" presId="urn:microsoft.com/office/officeart/2005/8/layout/orgChart1"/>
    <dgm:cxn modelId="{F205836F-4149-42EE-BBD2-B208C0DDDFFD}" type="presParOf" srcId="{6D01EB97-AAA9-424B-83E5-7A5D42C4132D}" destId="{3586F825-6D1A-40CF-BF8D-1EB1F3AD9806}" srcOrd="3" destOrd="0" presId="urn:microsoft.com/office/officeart/2005/8/layout/orgChart1"/>
    <dgm:cxn modelId="{8813C518-E15E-4EB7-801E-E27071A67129}" type="presParOf" srcId="{3586F825-6D1A-40CF-BF8D-1EB1F3AD9806}" destId="{05CC9222-F93B-46FF-823B-45C3A46E81F4}" srcOrd="0" destOrd="0" presId="urn:microsoft.com/office/officeart/2005/8/layout/orgChart1"/>
    <dgm:cxn modelId="{9C2AD7C5-FD82-422D-9F5C-4FBD1C8B0698}" type="presParOf" srcId="{05CC9222-F93B-46FF-823B-45C3A46E81F4}" destId="{2F9182F0-C701-499C-B227-853A00184967}" srcOrd="0" destOrd="0" presId="urn:microsoft.com/office/officeart/2005/8/layout/orgChart1"/>
    <dgm:cxn modelId="{A935466D-BB25-4E7C-96AE-F52C337B07D3}" type="presParOf" srcId="{05CC9222-F93B-46FF-823B-45C3A46E81F4}" destId="{8BEEFFD1-A6BC-48F7-8BEC-5067DBC81F9E}" srcOrd="1" destOrd="0" presId="urn:microsoft.com/office/officeart/2005/8/layout/orgChart1"/>
    <dgm:cxn modelId="{3E633B3F-B29B-46D0-9726-8D8757D7A6BC}" type="presParOf" srcId="{3586F825-6D1A-40CF-BF8D-1EB1F3AD9806}" destId="{1BF0126A-C763-40B6-B06C-03D5098F4BA8}" srcOrd="1" destOrd="0" presId="urn:microsoft.com/office/officeart/2005/8/layout/orgChart1"/>
    <dgm:cxn modelId="{ED774DE5-622E-4592-ADBF-78CCD564E2E2}" type="presParOf" srcId="{3586F825-6D1A-40CF-BF8D-1EB1F3AD9806}" destId="{EB95619E-CE57-4717-A05A-E0AA45A24632}" srcOrd="2" destOrd="0" presId="urn:microsoft.com/office/officeart/2005/8/layout/orgChart1"/>
    <dgm:cxn modelId="{86992BC8-4F19-419F-8B43-715663B05565}" type="presParOf" srcId="{6D01EB97-AAA9-424B-83E5-7A5D42C4132D}" destId="{BCACC31B-5C8C-448F-A5D7-1FEFDA9B1E4F}" srcOrd="4" destOrd="0" presId="urn:microsoft.com/office/officeart/2005/8/layout/orgChart1"/>
    <dgm:cxn modelId="{92AA7427-E2E7-4529-B210-58201970C3F1}" type="presParOf" srcId="{6D01EB97-AAA9-424B-83E5-7A5D42C4132D}" destId="{7BCC4430-7D98-4F4A-8726-B0253E1FDA19}" srcOrd="5" destOrd="0" presId="urn:microsoft.com/office/officeart/2005/8/layout/orgChart1"/>
    <dgm:cxn modelId="{256A515B-2362-4162-A795-B94EB0847E76}" type="presParOf" srcId="{7BCC4430-7D98-4F4A-8726-B0253E1FDA19}" destId="{DDE1B763-70EA-4C89-8205-11995A1E4D76}" srcOrd="0" destOrd="0" presId="urn:microsoft.com/office/officeart/2005/8/layout/orgChart1"/>
    <dgm:cxn modelId="{FA970CD4-67EE-4A40-902F-A302556F9BE9}" type="presParOf" srcId="{DDE1B763-70EA-4C89-8205-11995A1E4D76}" destId="{D30A5705-6024-45C8-9E43-4C7C735B6594}" srcOrd="0" destOrd="0" presId="urn:microsoft.com/office/officeart/2005/8/layout/orgChart1"/>
    <dgm:cxn modelId="{9893C1BE-40C9-4B10-AB95-324C18901494}" type="presParOf" srcId="{DDE1B763-70EA-4C89-8205-11995A1E4D76}" destId="{192DE734-D630-4F4C-A83C-E5B3DB2E0F41}" srcOrd="1" destOrd="0" presId="urn:microsoft.com/office/officeart/2005/8/layout/orgChart1"/>
    <dgm:cxn modelId="{2B72734A-C0F3-4C80-BE44-01B2728A2A2B}" type="presParOf" srcId="{7BCC4430-7D98-4F4A-8726-B0253E1FDA19}" destId="{C13B7ED5-CEC4-4AB5-B180-777179413488}" srcOrd="1" destOrd="0" presId="urn:microsoft.com/office/officeart/2005/8/layout/orgChart1"/>
    <dgm:cxn modelId="{6501A9E0-1CC2-45C9-9EA8-4A4B5BEB98C1}" type="presParOf" srcId="{7BCC4430-7D98-4F4A-8726-B0253E1FDA19}" destId="{E1D9CF82-402E-40DF-93E4-167008006F11}" srcOrd="2" destOrd="0" presId="urn:microsoft.com/office/officeart/2005/8/layout/orgChart1"/>
    <dgm:cxn modelId="{2AA0D6E1-0022-4DD6-9E99-8949ECFCCA09}" type="presParOf" srcId="{9821AEDF-47A0-4ECA-8DE3-5B060592C74E}" destId="{723E01DE-33B5-41A5-A9F0-273E25644C8B}" srcOrd="2" destOrd="0" presId="urn:microsoft.com/office/officeart/2005/8/layout/orgChart1"/>
    <dgm:cxn modelId="{F7C832E6-1C95-45DE-BF2F-DB53F385AE2B}" type="presParOf" srcId="{89D4EDF5-AB2F-4698-ADA7-499C24077444}" destId="{0C42AFCA-294A-4D6A-9546-F63B41B633AF}" srcOrd="6" destOrd="0" presId="urn:microsoft.com/office/officeart/2005/8/layout/orgChart1"/>
    <dgm:cxn modelId="{435A4BC8-541B-4F46-AEBD-01A0808B68D6}" type="presParOf" srcId="{89D4EDF5-AB2F-4698-ADA7-499C24077444}" destId="{20D5D9CB-9F80-48D4-990E-D6B337E88BFA}" srcOrd="7" destOrd="0" presId="urn:microsoft.com/office/officeart/2005/8/layout/orgChart1"/>
    <dgm:cxn modelId="{6BCB0AF9-DF24-47BE-86AB-23255C793327}" type="presParOf" srcId="{20D5D9CB-9F80-48D4-990E-D6B337E88BFA}" destId="{0E536F18-094E-4D4A-ADF4-7EF200D86AEA}" srcOrd="0" destOrd="0" presId="urn:microsoft.com/office/officeart/2005/8/layout/orgChart1"/>
    <dgm:cxn modelId="{4AB19BA1-C68C-4E09-8587-ED7D3ADC4EE7}" type="presParOf" srcId="{0E536F18-094E-4D4A-ADF4-7EF200D86AEA}" destId="{7298D312-C583-4DFA-8B3C-F82BAB644598}" srcOrd="0" destOrd="0" presId="urn:microsoft.com/office/officeart/2005/8/layout/orgChart1"/>
    <dgm:cxn modelId="{0A667BFF-719E-4D6C-A291-D90A00B0C8B3}" type="presParOf" srcId="{0E536F18-094E-4D4A-ADF4-7EF200D86AEA}" destId="{813429A9-E2D4-4B91-88CC-0BA1136DB1EE}" srcOrd="1" destOrd="0" presId="urn:microsoft.com/office/officeart/2005/8/layout/orgChart1"/>
    <dgm:cxn modelId="{76BC7476-AD2F-49C3-B931-922670D460E5}" type="presParOf" srcId="{20D5D9CB-9F80-48D4-990E-D6B337E88BFA}" destId="{4ED9B3AC-33AB-4C74-B267-FC9122FE3226}" srcOrd="1" destOrd="0" presId="urn:microsoft.com/office/officeart/2005/8/layout/orgChart1"/>
    <dgm:cxn modelId="{0FD406D2-CDF1-430A-84DD-5F0D500E2BA0}" type="presParOf" srcId="{4ED9B3AC-33AB-4C74-B267-FC9122FE3226}" destId="{9263A696-0B39-48D0-BA28-502567A810C5}" srcOrd="0" destOrd="0" presId="urn:microsoft.com/office/officeart/2005/8/layout/orgChart1"/>
    <dgm:cxn modelId="{EC50135F-700B-4037-B48F-8FE3FF26EE2B}" type="presParOf" srcId="{4ED9B3AC-33AB-4C74-B267-FC9122FE3226}" destId="{8A01DA90-BA97-41C1-A39D-2564A0A38EAD}" srcOrd="1" destOrd="0" presId="urn:microsoft.com/office/officeart/2005/8/layout/orgChart1"/>
    <dgm:cxn modelId="{5B1EC9C9-88B0-4E56-8253-C7F23EE07D70}" type="presParOf" srcId="{8A01DA90-BA97-41C1-A39D-2564A0A38EAD}" destId="{CB72CCF1-7CBA-45A8-ABAA-9A00B3747443}" srcOrd="0" destOrd="0" presId="urn:microsoft.com/office/officeart/2005/8/layout/orgChart1"/>
    <dgm:cxn modelId="{F9A9D804-9948-48D8-9952-A638B0E3A6F2}" type="presParOf" srcId="{CB72CCF1-7CBA-45A8-ABAA-9A00B3747443}" destId="{E5AA80D8-DAF4-4C38-B7B8-2C782165726E}" srcOrd="0" destOrd="0" presId="urn:microsoft.com/office/officeart/2005/8/layout/orgChart1"/>
    <dgm:cxn modelId="{176E6D6E-54F0-484E-B267-F47FBFC08CA5}" type="presParOf" srcId="{CB72CCF1-7CBA-45A8-ABAA-9A00B3747443}" destId="{FAD2AE9B-BE8B-453B-9273-62178466C0B7}" srcOrd="1" destOrd="0" presId="urn:microsoft.com/office/officeart/2005/8/layout/orgChart1"/>
    <dgm:cxn modelId="{20C1E3DC-23A9-4F8B-BA83-B601C0BE0570}" type="presParOf" srcId="{8A01DA90-BA97-41C1-A39D-2564A0A38EAD}" destId="{E1ECF651-3BE9-4DBB-B2AC-E87C18D8123E}" srcOrd="1" destOrd="0" presId="urn:microsoft.com/office/officeart/2005/8/layout/orgChart1"/>
    <dgm:cxn modelId="{9619A631-0CC9-48C2-9E46-DB2D90A8473B}" type="presParOf" srcId="{8A01DA90-BA97-41C1-A39D-2564A0A38EAD}" destId="{C168D9B5-C0F1-4EFA-AC9C-C74B50923AE0}" srcOrd="2" destOrd="0" presId="urn:microsoft.com/office/officeart/2005/8/layout/orgChart1"/>
    <dgm:cxn modelId="{B3F60623-0CF7-4AC6-8ACE-B80F9F09E3B8}" type="presParOf" srcId="{4ED9B3AC-33AB-4C74-B267-FC9122FE3226}" destId="{FFC265D6-671F-4825-BF3C-DE331A958AE5}" srcOrd="2" destOrd="0" presId="urn:microsoft.com/office/officeart/2005/8/layout/orgChart1"/>
    <dgm:cxn modelId="{DE5B36D8-D4D4-47F2-876B-DFBA43B80224}" type="presParOf" srcId="{4ED9B3AC-33AB-4C74-B267-FC9122FE3226}" destId="{A014400C-74D2-40C7-BD6A-65025410E88A}" srcOrd="3" destOrd="0" presId="urn:microsoft.com/office/officeart/2005/8/layout/orgChart1"/>
    <dgm:cxn modelId="{72DD8525-6978-4CE8-A56C-31198BA59C18}" type="presParOf" srcId="{A014400C-74D2-40C7-BD6A-65025410E88A}" destId="{00596656-68C5-405D-9854-BF4B2045CBF1}" srcOrd="0" destOrd="0" presId="urn:microsoft.com/office/officeart/2005/8/layout/orgChart1"/>
    <dgm:cxn modelId="{E51AB5FA-5270-45D7-814E-BCB3C9A883FD}" type="presParOf" srcId="{00596656-68C5-405D-9854-BF4B2045CBF1}" destId="{4E5A076F-5C06-4EF8-88D2-59116BA31699}" srcOrd="0" destOrd="0" presId="urn:microsoft.com/office/officeart/2005/8/layout/orgChart1"/>
    <dgm:cxn modelId="{0B6195D4-C8FA-46CD-A31E-B437B257E062}" type="presParOf" srcId="{00596656-68C5-405D-9854-BF4B2045CBF1}" destId="{F5DE9A3E-24E9-41F6-8119-3C955B2E2E0C}" srcOrd="1" destOrd="0" presId="urn:microsoft.com/office/officeart/2005/8/layout/orgChart1"/>
    <dgm:cxn modelId="{D174BA06-C80C-4566-9BB6-E9D4185E8EF0}" type="presParOf" srcId="{A014400C-74D2-40C7-BD6A-65025410E88A}" destId="{45896A95-7A14-45D7-9A2D-95836884206E}" srcOrd="1" destOrd="0" presId="urn:microsoft.com/office/officeart/2005/8/layout/orgChart1"/>
    <dgm:cxn modelId="{01838B1A-B2CF-4EA0-A7B4-350F38FDDC4F}" type="presParOf" srcId="{A014400C-74D2-40C7-BD6A-65025410E88A}" destId="{5F92228F-6EC8-483B-A806-CB049D9AFDBC}" srcOrd="2" destOrd="0" presId="urn:microsoft.com/office/officeart/2005/8/layout/orgChart1"/>
    <dgm:cxn modelId="{B833E68E-75E9-4594-B932-5D3A73414516}" type="presParOf" srcId="{4ED9B3AC-33AB-4C74-B267-FC9122FE3226}" destId="{E9F57E3B-3046-41E7-81E5-89EA8ED21BD4}" srcOrd="4" destOrd="0" presId="urn:microsoft.com/office/officeart/2005/8/layout/orgChart1"/>
    <dgm:cxn modelId="{07D63FF3-B60E-4695-9D87-4AE5DC065F7C}" type="presParOf" srcId="{4ED9B3AC-33AB-4C74-B267-FC9122FE3226}" destId="{A3C7C510-F101-46FA-A331-97B980842277}" srcOrd="5" destOrd="0" presId="urn:microsoft.com/office/officeart/2005/8/layout/orgChart1"/>
    <dgm:cxn modelId="{321E6558-DDEC-44C3-810B-718624C230AC}" type="presParOf" srcId="{A3C7C510-F101-46FA-A331-97B980842277}" destId="{0FDCFFEE-2C2A-4455-B239-524F2F3FBA4A}" srcOrd="0" destOrd="0" presId="urn:microsoft.com/office/officeart/2005/8/layout/orgChart1"/>
    <dgm:cxn modelId="{AD1ECB6B-0A9B-46B3-99F5-161AAAFBBE1B}" type="presParOf" srcId="{0FDCFFEE-2C2A-4455-B239-524F2F3FBA4A}" destId="{9E170B1D-7B32-4642-A403-F589DFC2DC54}" srcOrd="0" destOrd="0" presId="urn:microsoft.com/office/officeart/2005/8/layout/orgChart1"/>
    <dgm:cxn modelId="{7FDAC9B9-93AE-4DBC-90C2-2D6C77380526}" type="presParOf" srcId="{0FDCFFEE-2C2A-4455-B239-524F2F3FBA4A}" destId="{53D98C8F-CF6C-4B3B-9235-8CDA6DBAD5CB}" srcOrd="1" destOrd="0" presId="urn:microsoft.com/office/officeart/2005/8/layout/orgChart1"/>
    <dgm:cxn modelId="{9B6526DB-AB1A-4680-BBA9-93EEFB0677EA}" type="presParOf" srcId="{A3C7C510-F101-46FA-A331-97B980842277}" destId="{E0005095-C3DD-485A-A4A7-73123F29A6B8}" srcOrd="1" destOrd="0" presId="urn:microsoft.com/office/officeart/2005/8/layout/orgChart1"/>
    <dgm:cxn modelId="{06BC9556-7D17-4347-97B3-9A8E0EDF0648}" type="presParOf" srcId="{A3C7C510-F101-46FA-A331-97B980842277}" destId="{10156D29-A9CF-4A9A-9D70-E97B81F99233}" srcOrd="2" destOrd="0" presId="urn:microsoft.com/office/officeart/2005/8/layout/orgChart1"/>
    <dgm:cxn modelId="{43DDA129-4D02-4F8D-BDC0-5DCBFA6093ED}" type="presParOf" srcId="{4ED9B3AC-33AB-4C74-B267-FC9122FE3226}" destId="{1415B631-60BD-4829-8BA7-D50BDAD24733}" srcOrd="6" destOrd="0" presId="urn:microsoft.com/office/officeart/2005/8/layout/orgChart1"/>
    <dgm:cxn modelId="{FCF46278-9C22-4902-A98F-323FC3131153}" type="presParOf" srcId="{4ED9B3AC-33AB-4C74-B267-FC9122FE3226}" destId="{3088FA4B-4239-440A-86DE-84A6532DF50E}" srcOrd="7" destOrd="0" presId="urn:microsoft.com/office/officeart/2005/8/layout/orgChart1"/>
    <dgm:cxn modelId="{4B300669-13DE-43CF-9D30-A210FFB3492E}" type="presParOf" srcId="{3088FA4B-4239-440A-86DE-84A6532DF50E}" destId="{532F7A73-9120-461E-A8E6-CE4FF91697F7}" srcOrd="0" destOrd="0" presId="urn:microsoft.com/office/officeart/2005/8/layout/orgChart1"/>
    <dgm:cxn modelId="{750A4978-7225-4E99-9DBA-531D6B33DFAE}" type="presParOf" srcId="{532F7A73-9120-461E-A8E6-CE4FF91697F7}" destId="{844BAD02-5A07-447D-8BE3-0289F659F780}" srcOrd="0" destOrd="0" presId="urn:microsoft.com/office/officeart/2005/8/layout/orgChart1"/>
    <dgm:cxn modelId="{825D95B2-4677-4642-8158-D0670B85BDFD}" type="presParOf" srcId="{532F7A73-9120-461E-A8E6-CE4FF91697F7}" destId="{5633BE40-FAA4-499E-BA90-C6C847EC1132}" srcOrd="1" destOrd="0" presId="urn:microsoft.com/office/officeart/2005/8/layout/orgChart1"/>
    <dgm:cxn modelId="{48C66117-7E5F-4584-925C-B1D427599A55}" type="presParOf" srcId="{3088FA4B-4239-440A-86DE-84A6532DF50E}" destId="{8BC6E767-30D9-4557-89B7-74479C151B07}" srcOrd="1" destOrd="0" presId="urn:microsoft.com/office/officeart/2005/8/layout/orgChart1"/>
    <dgm:cxn modelId="{E01F3843-C1AF-40AC-9CAC-8FBBE3148026}" type="presParOf" srcId="{3088FA4B-4239-440A-86DE-84A6532DF50E}" destId="{A77F3490-8DDF-48F9-95E7-C4E9878BFA9F}" srcOrd="2" destOrd="0" presId="urn:microsoft.com/office/officeart/2005/8/layout/orgChart1"/>
    <dgm:cxn modelId="{323A9ABA-30E2-426E-8B89-12AEB6197E07}" type="presParOf" srcId="{20D5D9CB-9F80-48D4-990E-D6B337E88BFA}" destId="{C8D21735-D3C4-42FC-9E8E-5CD68D720031}" srcOrd="2" destOrd="0" presId="urn:microsoft.com/office/officeart/2005/8/layout/orgChart1"/>
    <dgm:cxn modelId="{44627693-45DB-4511-BC35-36BD6D84DCA1}" type="presParOf" srcId="{3C98CE7B-30B8-4BD6-9ACB-3AFBEEAEC401}" destId="{B84C809D-3895-45F4-91E3-49B2D101AB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5B631-60BD-4829-8BA7-D50BDAD24733}">
      <dsp:nvSpPr>
        <dsp:cNvPr id="0" name=""/>
        <dsp:cNvSpPr/>
      </dsp:nvSpPr>
      <dsp:spPr>
        <a:xfrm>
          <a:off x="6453411" y="1981630"/>
          <a:ext cx="245350" cy="4236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6379"/>
              </a:lnTo>
              <a:lnTo>
                <a:pt x="245350" y="4236379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57E3B-3046-41E7-81E5-89EA8ED21BD4}">
      <dsp:nvSpPr>
        <dsp:cNvPr id="0" name=""/>
        <dsp:cNvSpPr/>
      </dsp:nvSpPr>
      <dsp:spPr>
        <a:xfrm>
          <a:off x="6453411" y="1981630"/>
          <a:ext cx="245350" cy="307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055"/>
              </a:lnTo>
              <a:lnTo>
                <a:pt x="245350" y="3075055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265D6-671F-4825-BF3C-DE331A958AE5}">
      <dsp:nvSpPr>
        <dsp:cNvPr id="0" name=""/>
        <dsp:cNvSpPr/>
      </dsp:nvSpPr>
      <dsp:spPr>
        <a:xfrm>
          <a:off x="6453411" y="1981630"/>
          <a:ext cx="245350" cy="191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731"/>
              </a:lnTo>
              <a:lnTo>
                <a:pt x="245350" y="191373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3A696-0B39-48D0-BA28-502567A810C5}">
      <dsp:nvSpPr>
        <dsp:cNvPr id="0" name=""/>
        <dsp:cNvSpPr/>
      </dsp:nvSpPr>
      <dsp:spPr>
        <a:xfrm>
          <a:off x="6453411" y="1981630"/>
          <a:ext cx="245350" cy="752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407"/>
              </a:lnTo>
              <a:lnTo>
                <a:pt x="245350" y="75240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2AFCA-294A-4D6A-9546-F63B41B633AF}">
      <dsp:nvSpPr>
        <dsp:cNvPr id="0" name=""/>
        <dsp:cNvSpPr/>
      </dsp:nvSpPr>
      <dsp:spPr>
        <a:xfrm>
          <a:off x="4138941" y="820306"/>
          <a:ext cx="2968736" cy="343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45"/>
              </a:lnTo>
              <a:lnTo>
                <a:pt x="2968736" y="171745"/>
              </a:lnTo>
              <a:lnTo>
                <a:pt x="2968736" y="34349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CC31B-5C8C-448F-A5D7-1FEFDA9B1E4F}">
      <dsp:nvSpPr>
        <dsp:cNvPr id="0" name=""/>
        <dsp:cNvSpPr/>
      </dsp:nvSpPr>
      <dsp:spPr>
        <a:xfrm>
          <a:off x="4474253" y="1981630"/>
          <a:ext cx="245350" cy="307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055"/>
              </a:lnTo>
              <a:lnTo>
                <a:pt x="245350" y="3075055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F4E74-244F-4662-A621-81223D593010}">
      <dsp:nvSpPr>
        <dsp:cNvPr id="0" name=""/>
        <dsp:cNvSpPr/>
      </dsp:nvSpPr>
      <dsp:spPr>
        <a:xfrm>
          <a:off x="4474253" y="1981630"/>
          <a:ext cx="245350" cy="191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731"/>
              </a:lnTo>
              <a:lnTo>
                <a:pt x="245350" y="191373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0FE61-3BEF-4982-A54F-F94F7B54EB6E}">
      <dsp:nvSpPr>
        <dsp:cNvPr id="0" name=""/>
        <dsp:cNvSpPr/>
      </dsp:nvSpPr>
      <dsp:spPr>
        <a:xfrm>
          <a:off x="4474253" y="1981630"/>
          <a:ext cx="245350" cy="752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407"/>
              </a:lnTo>
              <a:lnTo>
                <a:pt x="245350" y="75240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3FDF0-6B90-4258-992F-9DB041BB97F1}">
      <dsp:nvSpPr>
        <dsp:cNvPr id="0" name=""/>
        <dsp:cNvSpPr/>
      </dsp:nvSpPr>
      <dsp:spPr>
        <a:xfrm>
          <a:off x="4138941" y="820306"/>
          <a:ext cx="989578" cy="343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745"/>
              </a:lnTo>
              <a:lnTo>
                <a:pt x="989578" y="171745"/>
              </a:lnTo>
              <a:lnTo>
                <a:pt x="989578" y="34349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11250-6C1B-4DD3-9121-D1F9F26EF2BC}">
      <dsp:nvSpPr>
        <dsp:cNvPr id="0" name=""/>
        <dsp:cNvSpPr/>
      </dsp:nvSpPr>
      <dsp:spPr>
        <a:xfrm>
          <a:off x="2495095" y="1981630"/>
          <a:ext cx="245350" cy="191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731"/>
              </a:lnTo>
              <a:lnTo>
                <a:pt x="245350" y="191373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60C04-2189-4AD1-883B-BEBC0DD28881}">
      <dsp:nvSpPr>
        <dsp:cNvPr id="0" name=""/>
        <dsp:cNvSpPr/>
      </dsp:nvSpPr>
      <dsp:spPr>
        <a:xfrm>
          <a:off x="2495095" y="1981630"/>
          <a:ext cx="245350" cy="752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407"/>
              </a:lnTo>
              <a:lnTo>
                <a:pt x="245350" y="75240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25777-A3EB-4F5A-B6B6-CFCE596936A3}">
      <dsp:nvSpPr>
        <dsp:cNvPr id="0" name=""/>
        <dsp:cNvSpPr/>
      </dsp:nvSpPr>
      <dsp:spPr>
        <a:xfrm>
          <a:off x="3149362" y="820306"/>
          <a:ext cx="989578" cy="343490"/>
        </a:xfrm>
        <a:custGeom>
          <a:avLst/>
          <a:gdLst/>
          <a:ahLst/>
          <a:cxnLst/>
          <a:rect l="0" t="0" r="0" b="0"/>
          <a:pathLst>
            <a:path>
              <a:moveTo>
                <a:pt x="989578" y="0"/>
              </a:moveTo>
              <a:lnTo>
                <a:pt x="989578" y="171745"/>
              </a:lnTo>
              <a:lnTo>
                <a:pt x="0" y="171745"/>
              </a:lnTo>
              <a:lnTo>
                <a:pt x="0" y="34349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166E1-E2DC-4FD2-9C9A-48634D660FC6}">
      <dsp:nvSpPr>
        <dsp:cNvPr id="0" name=""/>
        <dsp:cNvSpPr/>
      </dsp:nvSpPr>
      <dsp:spPr>
        <a:xfrm>
          <a:off x="515937" y="1981630"/>
          <a:ext cx="245350" cy="3075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5055"/>
              </a:lnTo>
              <a:lnTo>
                <a:pt x="245350" y="3075055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825FE-2A9A-4952-9F7D-4348E168956F}">
      <dsp:nvSpPr>
        <dsp:cNvPr id="0" name=""/>
        <dsp:cNvSpPr/>
      </dsp:nvSpPr>
      <dsp:spPr>
        <a:xfrm>
          <a:off x="515937" y="1981630"/>
          <a:ext cx="245350" cy="1913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731"/>
              </a:lnTo>
              <a:lnTo>
                <a:pt x="245350" y="1913731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4F4D4-65E8-415A-A42B-A193E2B55FCF}">
      <dsp:nvSpPr>
        <dsp:cNvPr id="0" name=""/>
        <dsp:cNvSpPr/>
      </dsp:nvSpPr>
      <dsp:spPr>
        <a:xfrm>
          <a:off x="515937" y="1981630"/>
          <a:ext cx="245350" cy="7524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407"/>
              </a:lnTo>
              <a:lnTo>
                <a:pt x="245350" y="752407"/>
              </a:lnTo>
            </a:path>
          </a:pathLst>
        </a:custGeom>
        <a:noFill/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36FF3-47B4-464C-8A11-56D6B9225EE5}">
      <dsp:nvSpPr>
        <dsp:cNvPr id="0" name=""/>
        <dsp:cNvSpPr/>
      </dsp:nvSpPr>
      <dsp:spPr>
        <a:xfrm>
          <a:off x="1170204" y="820306"/>
          <a:ext cx="2968736" cy="343490"/>
        </a:xfrm>
        <a:custGeom>
          <a:avLst/>
          <a:gdLst/>
          <a:ahLst/>
          <a:cxnLst/>
          <a:rect l="0" t="0" r="0" b="0"/>
          <a:pathLst>
            <a:path>
              <a:moveTo>
                <a:pt x="2968736" y="0"/>
              </a:moveTo>
              <a:lnTo>
                <a:pt x="2968736" y="171745"/>
              </a:lnTo>
              <a:lnTo>
                <a:pt x="0" y="171745"/>
              </a:lnTo>
              <a:lnTo>
                <a:pt x="0" y="343490"/>
              </a:lnTo>
            </a:path>
          </a:pathLst>
        </a:cu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46C90-07A7-406D-B335-5BB90D9F9DF3}">
      <dsp:nvSpPr>
        <dsp:cNvPr id="0" name=""/>
        <dsp:cNvSpPr/>
      </dsp:nvSpPr>
      <dsp:spPr>
        <a:xfrm>
          <a:off x="3321107" y="2473"/>
          <a:ext cx="1635667" cy="8178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NHP</a:t>
          </a:r>
          <a:endParaRPr lang="en-US" sz="1200" kern="1200" dirty="0"/>
        </a:p>
      </dsp:txBody>
      <dsp:txXfrm>
        <a:off x="3321107" y="2473"/>
        <a:ext cx="1635667" cy="817833"/>
      </dsp:txXfrm>
    </dsp:sp>
    <dsp:sp modelId="{C715B4E8-0AA4-486D-BC13-2FFF6D18A143}">
      <dsp:nvSpPr>
        <dsp:cNvPr id="0" name=""/>
        <dsp:cNvSpPr/>
      </dsp:nvSpPr>
      <dsp:spPr>
        <a:xfrm>
          <a:off x="352371" y="1163797"/>
          <a:ext cx="1635667" cy="817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A. Water Resources Monitoring Systems</a:t>
          </a:r>
          <a:endParaRPr lang="en-US" sz="1200" kern="1200" dirty="0"/>
        </a:p>
      </dsp:txBody>
      <dsp:txXfrm>
        <a:off x="352371" y="1163797"/>
        <a:ext cx="1635667" cy="817833"/>
      </dsp:txXfrm>
    </dsp:sp>
    <dsp:sp modelId="{B12A5702-09AB-402F-A27E-22E3FC8DA62C}">
      <dsp:nvSpPr>
        <dsp:cNvPr id="0" name=""/>
        <dsp:cNvSpPr/>
      </dsp:nvSpPr>
      <dsp:spPr>
        <a:xfrm>
          <a:off x="761287" y="2325121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A1. Hydromet</a:t>
          </a:r>
          <a:r>
            <a:rPr lang="en-GB" sz="1200" kern="1200"/>
            <a:t> Observation Network</a:t>
          </a:r>
          <a:endParaRPr lang="en-US" sz="1200" kern="1200" dirty="0"/>
        </a:p>
      </dsp:txBody>
      <dsp:txXfrm>
        <a:off x="761287" y="2325121"/>
        <a:ext cx="1635667" cy="817833"/>
      </dsp:txXfrm>
    </dsp:sp>
    <dsp:sp modelId="{C6E75626-34F1-44BC-9F4C-F110D9AF49FF}">
      <dsp:nvSpPr>
        <dsp:cNvPr id="0" name=""/>
        <dsp:cNvSpPr/>
      </dsp:nvSpPr>
      <dsp:spPr>
        <a:xfrm>
          <a:off x="761287" y="3486445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A2. </a:t>
          </a:r>
          <a:r>
            <a:rPr lang="en-US" sz="1200" kern="1200" dirty="0"/>
            <a:t>SCADA Systems for Water Infrastructure</a:t>
          </a:r>
        </a:p>
      </dsp:txBody>
      <dsp:txXfrm>
        <a:off x="761287" y="3486445"/>
        <a:ext cx="1635667" cy="817833"/>
      </dsp:txXfrm>
    </dsp:sp>
    <dsp:sp modelId="{4AD122EB-2F93-4DCF-93DB-6F33E0732932}">
      <dsp:nvSpPr>
        <dsp:cNvPr id="0" name=""/>
        <dsp:cNvSpPr/>
      </dsp:nvSpPr>
      <dsp:spPr>
        <a:xfrm>
          <a:off x="761287" y="4647769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A3. Establishment of Hydro – Informatics Centres</a:t>
          </a:r>
          <a:endParaRPr lang="en-US" sz="1200" kern="1200" dirty="0"/>
        </a:p>
      </dsp:txBody>
      <dsp:txXfrm>
        <a:off x="761287" y="4647769"/>
        <a:ext cx="1635667" cy="817833"/>
      </dsp:txXfrm>
    </dsp:sp>
    <dsp:sp modelId="{701A06D2-93AD-48D1-AC65-27DAA73051FC}">
      <dsp:nvSpPr>
        <dsp:cNvPr id="0" name=""/>
        <dsp:cNvSpPr/>
      </dsp:nvSpPr>
      <dsp:spPr>
        <a:xfrm>
          <a:off x="2331528" y="1163797"/>
          <a:ext cx="1635667" cy="817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B. Water Resources Information Systems</a:t>
          </a:r>
          <a:endParaRPr lang="en-US" sz="1200" kern="1200" dirty="0"/>
        </a:p>
      </dsp:txBody>
      <dsp:txXfrm>
        <a:off x="2331528" y="1163797"/>
        <a:ext cx="1635667" cy="817833"/>
      </dsp:txXfrm>
    </dsp:sp>
    <dsp:sp modelId="{F4E24FF6-07E5-4069-98B0-B3486EBAE1C4}">
      <dsp:nvSpPr>
        <dsp:cNvPr id="0" name=""/>
        <dsp:cNvSpPr/>
      </dsp:nvSpPr>
      <dsp:spPr>
        <a:xfrm>
          <a:off x="2740445" y="2325121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B1. National WRIS</a:t>
          </a:r>
          <a:endParaRPr lang="en-US" sz="1200" kern="1200" dirty="0"/>
        </a:p>
      </dsp:txBody>
      <dsp:txXfrm>
        <a:off x="2740445" y="2325121"/>
        <a:ext cx="1635667" cy="817833"/>
      </dsp:txXfrm>
    </dsp:sp>
    <dsp:sp modelId="{B0AC9016-A1C0-420C-ABA7-BDE9DF2C42A3}">
      <dsp:nvSpPr>
        <dsp:cNvPr id="0" name=""/>
        <dsp:cNvSpPr/>
      </dsp:nvSpPr>
      <dsp:spPr>
        <a:xfrm>
          <a:off x="2740445" y="3486445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B2. Regional  / Sub National WRIS</a:t>
          </a:r>
          <a:endParaRPr lang="en-US" sz="1200" kern="1200" dirty="0"/>
        </a:p>
      </dsp:txBody>
      <dsp:txXfrm>
        <a:off x="2740445" y="3486445"/>
        <a:ext cx="1635667" cy="817833"/>
      </dsp:txXfrm>
    </dsp:sp>
    <dsp:sp modelId="{5B6338D9-2CAB-4C4F-B016-D12438D4AD17}">
      <dsp:nvSpPr>
        <dsp:cNvPr id="0" name=""/>
        <dsp:cNvSpPr/>
      </dsp:nvSpPr>
      <dsp:spPr>
        <a:xfrm>
          <a:off x="4310686" y="1163797"/>
          <a:ext cx="1635667" cy="817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/>
            <a:t>C. Water Resources Operation and Planning Systems</a:t>
          </a:r>
          <a:endParaRPr lang="en-US" sz="1200" kern="1200" dirty="0"/>
        </a:p>
      </dsp:txBody>
      <dsp:txXfrm>
        <a:off x="4310686" y="1163797"/>
        <a:ext cx="1635667" cy="817833"/>
      </dsp:txXfrm>
    </dsp:sp>
    <dsp:sp modelId="{FD5293DC-AAAF-44E8-B6D7-A9D3C03A79CE}">
      <dsp:nvSpPr>
        <dsp:cNvPr id="0" name=""/>
        <dsp:cNvSpPr/>
      </dsp:nvSpPr>
      <dsp:spPr>
        <a:xfrm>
          <a:off x="4719603" y="2325121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C1. Development of Analytical tools &amp; Decision Support Platforms</a:t>
          </a:r>
          <a:endParaRPr lang="en-US" sz="1200" kern="1200" dirty="0"/>
        </a:p>
      </dsp:txBody>
      <dsp:txXfrm>
        <a:off x="4719603" y="2325121"/>
        <a:ext cx="1635667" cy="817833"/>
      </dsp:txXfrm>
    </dsp:sp>
    <dsp:sp modelId="{2F9182F0-C701-499C-B227-853A00184967}">
      <dsp:nvSpPr>
        <dsp:cNvPr id="0" name=""/>
        <dsp:cNvSpPr/>
      </dsp:nvSpPr>
      <dsp:spPr>
        <a:xfrm>
          <a:off x="4719603" y="3486445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C2. Purpose – Driven Support</a:t>
          </a:r>
          <a:endParaRPr lang="en-US" sz="1200" kern="1200" dirty="0"/>
        </a:p>
      </dsp:txBody>
      <dsp:txXfrm>
        <a:off x="4719603" y="3486445"/>
        <a:ext cx="1635667" cy="817833"/>
      </dsp:txXfrm>
    </dsp:sp>
    <dsp:sp modelId="{D30A5705-6024-45C8-9E43-4C7C735B6594}">
      <dsp:nvSpPr>
        <dsp:cNvPr id="0" name=""/>
        <dsp:cNvSpPr/>
      </dsp:nvSpPr>
      <dsp:spPr>
        <a:xfrm>
          <a:off x="4719603" y="4647769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C3. Piloting innovative knowledge products</a:t>
          </a:r>
          <a:endParaRPr lang="en-US" sz="1200" kern="1200" dirty="0"/>
        </a:p>
      </dsp:txBody>
      <dsp:txXfrm>
        <a:off x="4719603" y="4647769"/>
        <a:ext cx="1635667" cy="817833"/>
      </dsp:txXfrm>
    </dsp:sp>
    <dsp:sp modelId="{7298D312-C583-4DFA-8B3C-F82BAB644598}">
      <dsp:nvSpPr>
        <dsp:cNvPr id="0" name=""/>
        <dsp:cNvSpPr/>
      </dsp:nvSpPr>
      <dsp:spPr>
        <a:xfrm>
          <a:off x="6289844" y="1163797"/>
          <a:ext cx="1635667" cy="817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D. Institutional Capacity Enhancement</a:t>
          </a:r>
          <a:endParaRPr lang="en-US" sz="1200" kern="1200" dirty="0"/>
        </a:p>
      </dsp:txBody>
      <dsp:txXfrm>
        <a:off x="6289844" y="1163797"/>
        <a:ext cx="1635667" cy="817833"/>
      </dsp:txXfrm>
    </dsp:sp>
    <dsp:sp modelId="{E5AA80D8-DAF4-4C38-B7B8-2C782165726E}">
      <dsp:nvSpPr>
        <dsp:cNvPr id="0" name=""/>
        <dsp:cNvSpPr/>
      </dsp:nvSpPr>
      <dsp:spPr>
        <a:xfrm>
          <a:off x="6698761" y="2325121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D1. Water Resources Knowledge Centres</a:t>
          </a:r>
          <a:endParaRPr lang="en-US" sz="1200" kern="1200" dirty="0"/>
        </a:p>
      </dsp:txBody>
      <dsp:txXfrm>
        <a:off x="6698761" y="2325121"/>
        <a:ext cx="1635667" cy="817833"/>
      </dsp:txXfrm>
    </dsp:sp>
    <dsp:sp modelId="{4E5A076F-5C06-4EF8-88D2-59116BA31699}">
      <dsp:nvSpPr>
        <dsp:cNvPr id="0" name=""/>
        <dsp:cNvSpPr/>
      </dsp:nvSpPr>
      <dsp:spPr>
        <a:xfrm>
          <a:off x="6698761" y="3486445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D2. Professional Development</a:t>
          </a:r>
          <a:endParaRPr lang="en-US" sz="1200" kern="1200" dirty="0"/>
        </a:p>
      </dsp:txBody>
      <dsp:txXfrm>
        <a:off x="6698761" y="3486445"/>
        <a:ext cx="1635667" cy="817833"/>
      </dsp:txXfrm>
    </dsp:sp>
    <dsp:sp modelId="{9E170B1D-7B32-4642-A403-F589DFC2DC54}">
      <dsp:nvSpPr>
        <dsp:cNvPr id="0" name=""/>
        <dsp:cNvSpPr/>
      </dsp:nvSpPr>
      <dsp:spPr>
        <a:xfrm>
          <a:off x="6698761" y="4647769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D3. Project Management</a:t>
          </a:r>
          <a:endParaRPr lang="en-US" sz="1200" kern="1200" dirty="0"/>
        </a:p>
      </dsp:txBody>
      <dsp:txXfrm>
        <a:off x="6698761" y="4647769"/>
        <a:ext cx="1635667" cy="817833"/>
      </dsp:txXfrm>
    </dsp:sp>
    <dsp:sp modelId="{844BAD02-5A07-447D-8BE3-0289F659F780}">
      <dsp:nvSpPr>
        <dsp:cNvPr id="0" name=""/>
        <dsp:cNvSpPr/>
      </dsp:nvSpPr>
      <dsp:spPr>
        <a:xfrm>
          <a:off x="6698761" y="5809093"/>
          <a:ext cx="1635667" cy="8178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/>
            <a:t>D4. Operational Support</a:t>
          </a:r>
          <a:endParaRPr lang="en-US" sz="1200" kern="1200" dirty="0"/>
        </a:p>
      </dsp:txBody>
      <dsp:txXfrm>
        <a:off x="6698761" y="5809093"/>
        <a:ext cx="1635667" cy="817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733316-32AA-48E6-91CE-6D3E27FD3CF7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E7F85C-6807-471C-B24B-CA3888340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National Hydrology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Framework for Monitoring and Evaluation (M&amp;E)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23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1a) Surface water stations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Surface stations include stations for monitoring stream flow, water body levels, water quality, and sediments.</a:t>
            </a:r>
            <a:endParaRPr lang="en-US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1b) Groundwater stations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Groundwater stations include groundwater level recorders, water quality, and tube well discharge monitoring stations.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1c) Meteorology stations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Meteorology stations include rain gauges, automated weather stations, and snow gauging stations.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000" dirty="0">
                <a:solidFill>
                  <a:schemeClr val="accent3"/>
                </a:solidFill>
                <a:latin typeface="Times New Roman"/>
                <a:ea typeface="Times New Roman"/>
              </a:rPr>
              <a:t>e-SWIS</a:t>
            </a:r>
            <a:endParaRPr lang="en-US" sz="24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000" dirty="0">
                <a:solidFill>
                  <a:schemeClr val="accent3"/>
                </a:solidFill>
                <a:latin typeface="Times New Roman"/>
                <a:ea typeface="Times New Roman"/>
              </a:rPr>
              <a:t>NPMU/PMUs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A1, B1 &amp; B2</a:t>
            </a:r>
            <a:endParaRPr lang="en-US" sz="24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24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1. Water resources monitoring stations operated by implementing agencies providing validated data online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	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The types of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knowledge products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included in this indicator are topographic surveys, digitized maps, earth observation data products, ensemble forecast products, web-based analytical tools, forecasting materials, and water accounting reports. Information products are deemed to be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made available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to the stakeholders if the products are easily accessible to the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relevant stakeholder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(including being posted online, mobile, disseminated through e-mail, or disseminated in events). The relevant stakeholder is the user for whom the product is intended.</a:t>
            </a: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WRIS</a:t>
            </a: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NWIC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B1,  B2 &amp; C1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2. </a:t>
            </a:r>
            <a:r>
              <a:rPr lang="en-US" sz="2800" dirty="0">
                <a:solidFill>
                  <a:schemeClr val="accent4"/>
                </a:solidFill>
                <a:latin typeface="Times New Roman"/>
                <a:ea typeface="Times New Roman"/>
              </a:rPr>
              <a:t>Information products produced under the project made available to the stakeholders 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Water resources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institutions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would refer to central- and state-level water resources departments including irrigation, groundwater, water resources department training centers, and concerned societies.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Benchmark performance level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would mean a score of 50% or more on predefined ‘benchmark standards’ </a:t>
            </a: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MIS</a:t>
            </a: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NPMU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A, B C and D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3. Water resources institutions achieving benchmark performance levels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685800" y="1828800"/>
            <a:ext cx="8229600" cy="45259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>
            <a:normAutofit/>
          </a:bodyPr>
          <a:lstStyle/>
          <a:p>
            <a:pPr marL="621792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Benchmark Standards</a:t>
            </a:r>
          </a:p>
          <a:p>
            <a:pPr marL="621792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Institutional setup (25%) with required setup for modeling and monitoring and core staff in place with limited turnover </a:t>
            </a:r>
          </a:p>
          <a:p>
            <a:pPr marL="621792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Training arrangements (25%) with range of courses offered, facilitated with modern training setup, trained staff, and trainers</a:t>
            </a:r>
          </a:p>
          <a:p>
            <a:pPr marL="621792" marR="0" lvl="1" indent="-228600" algn="just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Arrangements to provide services (50%) including reports on flood forecasting, river basin assessment, collaboration and information exchange with other institutes, ease of accessibility to tools and applications developed under the project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This indicator would provide additional information about the number of institutions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upgraded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against their current levels. The score obtained by institutions would be classified into 10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categories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or ‘notches’, with each notch representing a performance level. The notches shall be categorized in a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nonlinear scale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to account for baseline levels of various institutions including HP-II and new agencies.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MIS</a:t>
            </a: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NPMU &amp; IAs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A, B C and D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3a. Institutions upgraded to next performance level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34562"/>
          </a:xfrm>
        </p:spPr>
        <p:txBody>
          <a:bodyPr>
            <a:normAutofit/>
          </a:bodyPr>
          <a:lstStyle/>
          <a:p>
            <a:r>
              <a:rPr lang="en-US" dirty="0"/>
              <a:t>Intermediate Results Indicators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A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survey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will be introduced at WRIS for online users and the responses that are rated as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above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average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will be considered satisfactory </a:t>
            </a:r>
          </a:p>
          <a:p>
            <a:pPr algn="just"/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MTRs and ICRR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Online survey, WRIS</a:t>
            </a: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NPMU/NWIC</a:t>
            </a: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  B</a:t>
            </a:r>
            <a:endParaRPr lang="en-US" sz="32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4"/>
                </a:solidFill>
              </a:rPr>
              <a:t>1. WRIS users satisfied with the services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Measures the performance of the state and national water data centers established or upgraded under Component A. Benchmark standards include : 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Required infrastructure for database management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Trained staff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Data-sharing process with center and public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</a:rPr>
              <a:t>Ease of access</a:t>
            </a:r>
            <a:endParaRPr lang="en-US" sz="2400" dirty="0">
              <a:latin typeface="Times New Roman"/>
              <a:ea typeface="Times New Roman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MTRs and ICRR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MIS, rating criteria</a:t>
            </a: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NPMU / IAs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A &amp; B</a:t>
            </a: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2. Water data centers functioning satisfactorily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Number of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page views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shall measure the accessibility of information systems by new and old users at central as well as state-WRIS. 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India-WRIS, State-WRIS</a:t>
            </a: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NPMU/NWIC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 B &amp; C</a:t>
            </a:r>
            <a:endParaRPr lang="en-US" sz="32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>
              <a:latin typeface="Times New Roman"/>
              <a:ea typeface="Times New Roman"/>
            </a:endParaRP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3. Page views to access the information at WRIS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581400" y="838200"/>
            <a:ext cx="2895600" cy="1066800"/>
          </a:xfrm>
          <a:prstGeom prst="wedgeRoundRectCallout">
            <a:avLst>
              <a:gd name="adj1" fmla="val -48464"/>
              <a:gd name="adj2" fmla="val 910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Unique visitors</a:t>
            </a:r>
          </a:p>
          <a:p>
            <a:pPr algn="ctr"/>
            <a:r>
              <a:rPr lang="en-US" sz="2000" dirty="0"/>
              <a:t>No of Visits</a:t>
            </a:r>
          </a:p>
          <a:p>
            <a:pPr algn="ctr"/>
            <a:r>
              <a:rPr lang="en-US" sz="2000" dirty="0"/>
              <a:t>Unique pages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Measures the number of river sub-basins (CWC definition) publishing dynamic (monthly/seasonal) accounting for storages, inflow forecast, and projected demands </a:t>
            </a:r>
          </a:p>
          <a:p>
            <a:pPr algn="just">
              <a:buNone/>
            </a:pPr>
            <a:endParaRPr lang="en-US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MIS</a:t>
            </a:r>
            <a:endParaRPr lang="en-US" sz="28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400" dirty="0">
                <a:solidFill>
                  <a:schemeClr val="accent3"/>
                </a:solidFill>
                <a:latin typeface="Times New Roman"/>
                <a:ea typeface="Times New Roman"/>
              </a:rPr>
              <a:t>Central and state IAs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B &amp; C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4. Water availability report for river sub-basins published regularly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Number of stations/reservoirs where flood forecast is improved with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increase in lead time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at least by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one day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 This will be primarily achieved through integration of forecast models with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weather forecast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and real-time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data acquisition systems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MIS/e-SWIS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IAs / NPMU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 C1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3600" dirty="0">
              <a:latin typeface="Times New Roman"/>
              <a:ea typeface="Times New Roman"/>
            </a:endParaRPr>
          </a:p>
          <a:p>
            <a:endParaRPr lang="en-US" sz="3600" dirty="0">
              <a:latin typeface="Times New Roman"/>
              <a:ea typeface="Times New Roman"/>
            </a:endParaRP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5. Stream flow forecasting stations with improved lead time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track -  results based system to:</a:t>
            </a:r>
          </a:p>
          <a:p>
            <a:pPr marL="598932" lvl="1" indent="-3429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</a:t>
            </a:r>
            <a:r>
              <a:rPr lang="en-US" sz="3500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against the agreed project results framework</a:t>
            </a:r>
          </a:p>
          <a:p>
            <a:pPr marL="598932" lvl="1" indent="-3429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</a:t>
            </a:r>
            <a:r>
              <a:rPr lang="en-US" sz="3500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progress</a:t>
            </a:r>
            <a:r>
              <a:rPr lang="en-US" sz="35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PIP and the agreed annual work programs</a:t>
            </a:r>
          </a:p>
          <a:p>
            <a:pPr marL="598932" lvl="1" indent="-3429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the </a:t>
            </a:r>
            <a:r>
              <a:rPr lang="en-US" sz="3200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each 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based on progress towards the agreed results and on implementation progress</a:t>
            </a:r>
          </a:p>
          <a:p>
            <a:pPr marL="598932" lvl="1" indent="-34290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out three major </a:t>
            </a:r>
            <a:r>
              <a:rPr lang="en-US" sz="3200" u="sng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 of project performance, results and emerging impacts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Evaluation system for NHP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4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1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Number of participants who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benefit</a:t>
            </a: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from structured training over the project period. Minimum threshold for majority of formal trainings would be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20 days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to capture only those who are extensively trained.</a:t>
            </a:r>
            <a:endParaRPr lang="en-US" sz="2800" dirty="0">
              <a:latin typeface="Times New Roman"/>
              <a:ea typeface="Times New Roman"/>
            </a:endParaRP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32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MIS</a:t>
            </a:r>
          </a:p>
          <a:p>
            <a:r>
              <a:rPr lang="en-US" sz="32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IAs 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 D</a:t>
            </a:r>
            <a:endParaRPr lang="en-US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en-US" sz="3200" dirty="0">
              <a:solidFill>
                <a:schemeClr val="accent3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en-US" sz="3600" dirty="0">
              <a:latin typeface="Times New Roman"/>
              <a:ea typeface="Times New Roman"/>
            </a:endParaRPr>
          </a:p>
          <a:p>
            <a:endParaRPr lang="en-US" sz="3600" dirty="0">
              <a:latin typeface="Times New Roman"/>
              <a:ea typeface="Times New Roman"/>
            </a:endParaRP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6. Targeted professionals trained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Institutional Benchmarking</a:t>
            </a:r>
          </a:p>
          <a:p>
            <a:r>
              <a:rPr lang="en-US" dirty="0"/>
              <a:t>Water Data Center Benchmarking</a:t>
            </a:r>
          </a:p>
          <a:p>
            <a:r>
              <a:rPr lang="en-US" dirty="0"/>
              <a:t>MIS based Indicators and result chain</a:t>
            </a:r>
          </a:p>
          <a:p>
            <a:r>
              <a:rPr lang="en-US" dirty="0"/>
              <a:t>Linkage of Indicators with AWP in MIS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MIS for Monitoring and Evaluation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Institutional Setup (25 marks)</a:t>
            </a:r>
          </a:p>
          <a:p>
            <a:pPr lvl="1"/>
            <a:r>
              <a:rPr lang="en-US" dirty="0"/>
              <a:t>A1 Hydrological Divisions</a:t>
            </a:r>
          </a:p>
          <a:p>
            <a:pPr lvl="1"/>
            <a:r>
              <a:rPr lang="en-US" dirty="0"/>
              <a:t>A2 Staff devoted to WRM</a:t>
            </a:r>
          </a:p>
          <a:p>
            <a:r>
              <a:rPr lang="en-US" dirty="0"/>
              <a:t>B Training (25 marks)</a:t>
            </a:r>
          </a:p>
          <a:p>
            <a:pPr lvl="1"/>
            <a:r>
              <a:rPr lang="en-US" dirty="0"/>
              <a:t>B1 Training arrangements</a:t>
            </a:r>
          </a:p>
          <a:p>
            <a:pPr lvl="1"/>
            <a:r>
              <a:rPr lang="en-US" dirty="0"/>
              <a:t>B2 Staff trained</a:t>
            </a:r>
          </a:p>
          <a:p>
            <a:r>
              <a:rPr lang="en-US" dirty="0"/>
              <a:t>C Outcomes (50 marks)</a:t>
            </a:r>
          </a:p>
          <a:p>
            <a:pPr lvl="1"/>
            <a:r>
              <a:rPr lang="en-US" dirty="0"/>
              <a:t>C1 Dynamic River basin assessment</a:t>
            </a:r>
          </a:p>
          <a:p>
            <a:pPr lvl="1"/>
            <a:r>
              <a:rPr lang="en-US" dirty="0"/>
              <a:t>C2 Flood forecasting</a:t>
            </a:r>
          </a:p>
          <a:p>
            <a:pPr lvl="1"/>
            <a:r>
              <a:rPr lang="en-US" dirty="0"/>
              <a:t>C3 Inter agency exchange</a:t>
            </a:r>
          </a:p>
          <a:p>
            <a:pPr lvl="1"/>
            <a:r>
              <a:rPr lang="en-US" dirty="0"/>
              <a:t>C4 Accessibility of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Institutional Benchmarking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011644"/>
              </p:ext>
            </p:extLst>
          </p:nvPr>
        </p:nvGraphicFramePr>
        <p:xfrm>
          <a:off x="4800600" y="1143000"/>
          <a:ext cx="5334000" cy="355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A. Institutional Setup (25)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10124"/>
              </p:ext>
            </p:extLst>
          </p:nvPr>
        </p:nvGraphicFramePr>
        <p:xfrm>
          <a:off x="381000" y="1295400"/>
          <a:ext cx="8534400" cy="57024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3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A1a) Do you have dedicated Hydrology Division?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Hydrology division/equivalent Cell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 which is responsible for</a:t>
                      </a:r>
                      <a:r>
                        <a:rPr lang="en-US" sz="1800" baseline="0" dirty="0"/>
                        <a:t> collecting Hydrological data.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r>
                        <a:rPr lang="en-US" dirty="0"/>
                        <a:t>A1b) Do you have access to Modern Training facilities?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Modern means web leaning, webinars etc. It can be either in house or regular collaboration with training institute / academic institutes etc.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Ranked from 0 to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r>
                        <a:rPr lang="en-US" dirty="0"/>
                        <a:t>A1c) Do you have cell for Water Resources Modeling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  <a:r>
                        <a:rPr lang="en-US" sz="1800" baseline="0" dirty="0"/>
                        <a:t> cell/division which has modelling facility and operational: </a:t>
                      </a:r>
                      <a:r>
                        <a:rPr lang="en-US" sz="1800" dirty="0"/>
                        <a:t>Flood center, knowledge center or design centers.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r>
                        <a:rPr lang="en-US" dirty="0"/>
                        <a:t>A1d) State's own annual investment for project related activities (Rs Crores)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For the purpose of sustainability of the project after 8 years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be decided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A1. </a:t>
            </a:r>
            <a:r>
              <a:rPr lang="en-US" sz="4100" b="1" noProof="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Hydrological</a:t>
            </a: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Divisions (15)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A. Institutional Setup (25) Cont..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28314"/>
              </p:ext>
            </p:extLst>
          </p:nvPr>
        </p:nvGraphicFramePr>
        <p:xfrm>
          <a:off x="381000" y="1295401"/>
          <a:ext cx="8534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684">
                <a:tc>
                  <a:txBody>
                    <a:bodyPr/>
                    <a:lstStyle/>
                    <a:p>
                      <a:r>
                        <a:rPr lang="en-US" sz="16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129">
                <a:tc>
                  <a:txBody>
                    <a:bodyPr/>
                    <a:lstStyle/>
                    <a:p>
                      <a:r>
                        <a:rPr lang="en-US" sz="1600" dirty="0"/>
                        <a:t>A2a) Percent of required staff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Percentage of staff (regular or contractual) in place w.r.t. minimum required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Ratio of  available vs desired*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29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Number of Officials assigned to Hydro-meteorological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Including field officials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407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Number of officials in water and modeling centers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Including contractual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3851">
                <a:tc>
                  <a:txBody>
                    <a:bodyPr/>
                    <a:lstStyle/>
                    <a:p>
                      <a:r>
                        <a:rPr lang="en-US" sz="1600" dirty="0"/>
                        <a:t>A2b) No of above staff not transferred during last three years (devoted to project)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To make sure continuity of the system, staff should stay with project for at least three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Ratio of devoted staff to total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A2. Staff (10)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12468"/>
            <a:ext cx="85344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*Desired would be calculated based on size of state and number of basins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B. Training (25)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44246"/>
              </p:ext>
            </p:extLst>
          </p:nvPr>
        </p:nvGraphicFramePr>
        <p:xfrm>
          <a:off x="381000" y="1295400"/>
          <a:ext cx="8534400" cy="43891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B1a) Number of trainings offered by 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Climate Forecast, IWRM and planning, Database management, Irrigation planning, Hydrological and hydraulic modeling, Geo-physical mapping, Groundwater modeling, GIS, other relevant courses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 available vs desired*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B1b) Number of courses attended through web learning system / online training modules in a year?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courses for which signed up and using regularly.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</a:t>
                      </a:r>
                      <a:r>
                        <a:rPr lang="en-US" baseline="0" dirty="0"/>
                        <a:t> point per 2 courses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B1. Courses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12468"/>
            <a:ext cx="85344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*Desired would be calculated based on size of state and number of basins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B. Training (25) Cont…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384048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B2a) Percentage of staff trained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Procurement procedures, Water management and modeling, Hydro-meteorological monitoring, other appropriate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 trained vs desired*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B2b) Number of trainers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Procurement procedures, Water management and modeling, Hydro-meteorological monitoring, other appropriate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 developed vs desired*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B2. Staff trained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12468"/>
            <a:ext cx="85344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*Desired would be calculated based on size of state and number of basins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C. Outcomes (50)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52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C1a) Percent of sub-basins with dynamic river basin assessment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Regular river basin assessment including water balance updated at least after 2 years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 assessed vs. total</a:t>
                      </a:r>
                      <a:r>
                        <a:rPr lang="en-US" baseline="0" dirty="0"/>
                        <a:t> basins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C1b)</a:t>
                      </a:r>
                      <a:r>
                        <a:rPr lang="en-US" baseline="0" dirty="0"/>
                        <a:t> Flood forecasting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Linked with climate, providing lead time, information on web, mobile and </a:t>
                      </a:r>
                      <a:r>
                        <a:rPr lang="en-US" sz="1800" u="none" strike="noStrike" dirty="0" err="1"/>
                        <a:t>sms</a:t>
                      </a:r>
                      <a:r>
                        <a:rPr lang="en-US" sz="1800" u="none" strike="noStrike" dirty="0"/>
                        <a:t> features,</a:t>
                      </a:r>
                      <a:r>
                        <a:rPr lang="en-US" sz="1800" u="none" strike="noStrike" baseline="0" dirty="0"/>
                        <a:t> linkage with disaster authorities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Ranked 0 to 5 based</a:t>
                      </a:r>
                      <a:r>
                        <a:rPr lang="en-US" baseline="0" dirty="0"/>
                        <a:t> on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C1c) Number of regular assessments  and reports provided on web-portal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Monthly or other routine reports, such as </a:t>
                      </a:r>
                      <a:r>
                        <a:rPr lang="en-US" sz="1800" dirty="0" err="1"/>
                        <a:t>hydromet</a:t>
                      </a:r>
                      <a:r>
                        <a:rPr lang="en-US" sz="1800" dirty="0"/>
                        <a:t> data, reservoir report, GW monthly report, water availability report, trends of various parameters in map/charts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Published</a:t>
                      </a:r>
                      <a:r>
                        <a:rPr lang="en-US" baseline="0" dirty="0"/>
                        <a:t> vs. desired, number will change by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C1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Tools and Applications (20)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C. Outcomes (50) Cont…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448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C2a) Number of training man days offered to other agencies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For cross learning and knowledge sharing, trainings imparted</a:t>
                      </a:r>
                      <a:r>
                        <a:rPr lang="en-US" sz="1800" baseline="0" dirty="0"/>
                        <a:t> to other agencies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 man days vs. desired*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C2b)</a:t>
                      </a:r>
                      <a:r>
                        <a:rPr lang="en-US" baseline="0" dirty="0"/>
                        <a:t> Number of organization from whom regular data is imported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Agencies such as IMD, drinking water supply and GW, agriculture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mark per agency, max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C1c) Number of departments with whom regular information is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Information disseminated such as disaster, agriculture, revenue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One mark per agency, max 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6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C2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Inter-agencies</a:t>
            </a:r>
            <a:r>
              <a:rPr kumimoji="0" lang="en-US" sz="41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exchange 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412468"/>
            <a:ext cx="85344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*Desired would be calculated based on size of state and HP-1 HP-2 Status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C. Outcomes (50) Cont…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497092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C3a) Level of accessibility of products and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Formats of data, ease of download, support to users etc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Ranked from 0 to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C3b) User friendliness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Design and layout, user intuitive interface, search features</a:t>
                      </a:r>
                      <a:r>
                        <a:rPr lang="en-US" sz="1800" u="none" strike="noStrike" baseline="0" dirty="0"/>
                        <a:t> etc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Ranked from 0 to 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C3c) Number of mobile applications developed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Mobile applications for reaching out to stakeholders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One mark</a:t>
                      </a:r>
                      <a:r>
                        <a:rPr lang="en-US" baseline="0" dirty="0"/>
                        <a:t> per a</a:t>
                      </a:r>
                      <a:r>
                        <a:rPr lang="en-US" dirty="0"/>
                        <a:t>pplication,</a:t>
                      </a:r>
                      <a:r>
                        <a:rPr lang="en-US" baseline="0" dirty="0"/>
                        <a:t> up to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C3d) Number of users of your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number would be based on targeted users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Ratio</a:t>
                      </a:r>
                      <a:r>
                        <a:rPr lang="en-US" baseline="0" dirty="0"/>
                        <a:t> of current to desired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Accessibility of services (15)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tabLst>
                <a:tab pos="2286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Help managers at all levels track results; implementation progress; agency performance </a:t>
            </a: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make improvements and corrections</a:t>
            </a:r>
          </a:p>
          <a:p>
            <a:pPr marL="342900" indent="-342900" algn="just">
              <a:tabLst>
                <a:tab pos="22860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tabLst>
                <a:tab pos="2286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Show achievements and emerging issues to managers, decision makers and supervisors</a:t>
            </a:r>
          </a:p>
          <a:p>
            <a:pPr marL="342900" indent="-342900" algn="just">
              <a:tabLst>
                <a:tab pos="22860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tabLst>
                <a:tab pos="22860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Demonstrate the value of the project to politicians and the general public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Why M&amp;E?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5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Infrastructure and Data (20 marks)</a:t>
            </a:r>
          </a:p>
          <a:p>
            <a:pPr lvl="1"/>
            <a:r>
              <a:rPr lang="en-US" dirty="0"/>
              <a:t>A1 Data digitization and storage (10)</a:t>
            </a:r>
          </a:p>
          <a:p>
            <a:pPr lvl="1"/>
            <a:r>
              <a:rPr lang="en-US" dirty="0"/>
              <a:t>A2 Physical facilities (10)</a:t>
            </a:r>
          </a:p>
          <a:p>
            <a:r>
              <a:rPr lang="en-US" dirty="0"/>
              <a:t>B Trained staff (30 marks)</a:t>
            </a:r>
          </a:p>
          <a:p>
            <a:r>
              <a:rPr lang="en-US" dirty="0"/>
              <a:t>C Outcomes (50 marks)</a:t>
            </a:r>
          </a:p>
          <a:p>
            <a:pPr lvl="1"/>
            <a:r>
              <a:rPr lang="en-US" dirty="0"/>
              <a:t>C1 SWRIS and Data Sharing (25)</a:t>
            </a:r>
          </a:p>
          <a:p>
            <a:pPr lvl="1"/>
            <a:r>
              <a:rPr lang="en-US" dirty="0"/>
              <a:t>C2 Ease of access (25)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Water Data Centre Benchmarking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A. Infrastructure and data (20)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4206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A1a) Percent of station years digitized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 calculated based on total station years for which data is available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multiplied by full</a:t>
                      </a:r>
                      <a:r>
                        <a:rPr lang="en-US" baseline="0" dirty="0"/>
                        <a:t>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A1b) Percent of stations years  available in Centralized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Percentage calculated based on total station years and available in database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multiplied by full</a:t>
                      </a:r>
                      <a:r>
                        <a:rPr lang="en-US" baseline="0" dirty="0"/>
                        <a:t>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A1c) Percent of stations with real time data acquisition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 based on total stations and real time stations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multiplied by full</a:t>
                      </a:r>
                      <a:r>
                        <a:rPr lang="en-US" baseline="0" dirty="0"/>
                        <a:t> 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 fontScale="85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A1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Data digitization and storage (10)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A. Infrastructure and data (20) Cont…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4648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A2a) Do you have required servers available with the agency?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Physical servers for all data storage and management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A2b) Do you have video conferencing facility with multi-users?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Video</a:t>
                      </a:r>
                      <a:r>
                        <a:rPr lang="en-US" sz="1800" u="none" strike="noStrike" baseline="0" dirty="0"/>
                        <a:t> conferencing system with connectivity to multiple users and regional centers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A2c) Do you have regular backup system for your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Regular backup system with backup storage in different location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A2d) Do you use cloud server for data management?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Usage of cloud services for data storage, management and backup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A2. Physical Facilities (10)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B. Training (30)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460885"/>
              </p:ext>
            </p:extLst>
          </p:nvPr>
        </p:nvGraphicFramePr>
        <p:xfrm>
          <a:off x="381000" y="914399"/>
          <a:ext cx="8534400" cy="569850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7103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4168">
                <a:tc>
                  <a:txBody>
                    <a:bodyPr/>
                    <a:lstStyle/>
                    <a:p>
                      <a:r>
                        <a:rPr lang="en-US" dirty="0"/>
                        <a:t>B1) Trained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Availability of trained staff with the organization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Ratio of available </a:t>
                      </a:r>
                      <a:r>
                        <a:rPr lang="en-US" dirty="0" err="1"/>
                        <a:t>vs</a:t>
                      </a:r>
                      <a:r>
                        <a:rPr lang="en-US" baseline="0" dirty="0"/>
                        <a:t> desired*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1837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B1a) Number of staff practicing Hydro-meteorological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632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B1b) Number of staff conversant with Real Time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Staff who is competent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to design/ supervise installation.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23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B1c) Number of officials using GIS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Using to generate various output</a:t>
                      </a:r>
                      <a:r>
                        <a:rPr lang="en-US" sz="1800" baseline="0" dirty="0">
                          <a:latin typeface="+mn-lt"/>
                        </a:rPr>
                        <a:t> </a:t>
                      </a:r>
                      <a:r>
                        <a:rPr lang="en-US" sz="1800" dirty="0">
                          <a:latin typeface="+mn-lt"/>
                        </a:rPr>
                        <a:t>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1837">
                <a:tc>
                  <a:txBody>
                    <a:bodyPr/>
                    <a:lstStyle/>
                    <a:p>
                      <a:pPr lvl="1"/>
                      <a:r>
                        <a:rPr lang="en-US" sz="1600" dirty="0"/>
                        <a:t>B1d) Number of officials using Excel for Data digitization /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412468"/>
            <a:ext cx="85344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*Desired would be calculated based on size of state and number of basins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C. Outcomes(50)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405652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01">
                <a:tc>
                  <a:txBody>
                    <a:bodyPr/>
                    <a:lstStyle/>
                    <a:p>
                      <a:r>
                        <a:rPr lang="en-US" dirty="0"/>
                        <a:t>C1a) Do you have web-based State WRIS or equivalent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Independent state WRIS system or developed by NRSA as state chapter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0319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C1b) Percent of state WRIS shared with India-WRIS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Layers on surface, groundwater and geo-spatial</a:t>
                      </a:r>
                      <a:r>
                        <a:rPr lang="en-US" sz="1800" u="none" strike="noStrike" baseline="0" dirty="0"/>
                        <a:t> data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multiplied by full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173">
                <a:tc>
                  <a:txBody>
                    <a:bodyPr/>
                    <a:lstStyle/>
                    <a:p>
                      <a:pPr lvl="0"/>
                      <a:r>
                        <a:rPr lang="en-US" dirty="0"/>
                        <a:t>C1c) Percent of data integrated with e-SWIS/central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 integrated </a:t>
                      </a:r>
                      <a:r>
                        <a:rPr lang="en-US" sz="1800" dirty="0" err="1"/>
                        <a:t>vs</a:t>
                      </a:r>
                      <a:r>
                        <a:rPr lang="en-US" sz="1800" dirty="0"/>
                        <a:t> total available in database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% multiplied by full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C1. SWRIS And Data sharing (25)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C. Outcomes(50)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295400"/>
          <a:ext cx="8534400" cy="54102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409">
                <a:tc>
                  <a:txBody>
                    <a:bodyPr/>
                    <a:lstStyle/>
                    <a:p>
                      <a:r>
                        <a:rPr lang="en-US" sz="16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marking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Max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393">
                <a:tc>
                  <a:txBody>
                    <a:bodyPr/>
                    <a:lstStyle/>
                    <a:p>
                      <a:r>
                        <a:rPr lang="en-US" sz="1600" dirty="0"/>
                        <a:t>C2a) Time taken to share the data with the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Not</a:t>
                      </a:r>
                      <a:r>
                        <a:rPr lang="en-US" sz="1600" baseline="0" dirty="0">
                          <a:latin typeface="+mn-lt"/>
                        </a:rPr>
                        <a:t> shared, &gt;1 month, 1 month, 5 days, real time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based on time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3779"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C2b) Does your system allow Download of Historical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Download of old data available in website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952"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C2c) Do you use Mobile app for Data dissemination?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Mobile apps for sharing data with public in processed form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Full marks for yes, 0 for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952"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C2d) Number of services statewide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Number of different data services offered like groundwater, reservoir</a:t>
                      </a:r>
                      <a:r>
                        <a:rPr lang="en-US" sz="1600" baseline="0" dirty="0">
                          <a:latin typeface="+mn-lt"/>
                        </a:rPr>
                        <a:t> etc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One mark per service, max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7715">
                <a:tc>
                  <a:txBody>
                    <a:bodyPr/>
                    <a:lstStyle/>
                    <a:p>
                      <a:pPr lvl="0"/>
                      <a:r>
                        <a:rPr lang="en-US" sz="1600" dirty="0"/>
                        <a:t>C2e) Number of agencies with whom regular exchange of data is in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Regular exchange of data with other agencies like agricultural, drinking water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One mark per service, max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990600" y="838200"/>
            <a:ext cx="6096000" cy="533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en-US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C2. Ease of access (25)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dirty="0"/>
              <a:t>Thank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NHP M&amp;E</a:t>
            </a:r>
          </a:p>
        </p:txBody>
      </p:sp>
    </p:spTree>
    <p:extLst>
      <p:ext uri="{BB962C8B-B14F-4D97-AF65-F5344CB8AC3E}">
        <p14:creationId xmlns:p14="http://schemas.microsoft.com/office/powerpoint/2010/main" val="309265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staffing</a:t>
            </a: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3200" u="sng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M&amp;E Cell</a:t>
            </a:r>
            <a:r>
              <a:rPr lang="en-US" sz="32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the National PMU</a:t>
            </a: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3200" u="sng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M&amp;E Focal Points</a:t>
            </a:r>
            <a:r>
              <a:rPr lang="en-US" sz="3200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SPMU / CPMU / RBPMU</a:t>
            </a: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Support will be provided by the </a:t>
            </a:r>
            <a:r>
              <a:rPr lang="en-US" sz="3200" u="sng" dirty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TAMC team</a:t>
            </a:r>
          </a:p>
          <a:p>
            <a:pPr marL="598932" lvl="1" indent="-342900" algn="just">
              <a:tabLst>
                <a:tab pos="228600" algn="l"/>
              </a:tabLst>
            </a:pPr>
            <a:endParaRPr lang="en-US" sz="2400" dirty="0">
              <a:solidFill>
                <a:schemeClr val="accent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Preparing the M&amp;E set-up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strategy and plan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8932" lvl="1" indent="-342900" algn="just">
              <a:tabLst>
                <a:tab pos="2286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 </a:t>
            </a:r>
            <a:r>
              <a:rPr lang="en-US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M&amp;E work plan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for the first three years of implementation.</a:t>
            </a:r>
          </a:p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Implementing M&amp;E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"/>
          <a:ext cx="8686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M&amp;E at three levels 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At the level of the </a:t>
            </a:r>
            <a:r>
              <a:rPr lang="en-GB" sz="2800" u="sng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project as a whole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we measure how far we have achieved the overall 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PROJECT DEVELOPMENT OBJECTIVE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At the level of each of the </a:t>
            </a:r>
            <a:r>
              <a:rPr lang="en-GB" sz="2800" u="sng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four components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we measure the 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OUTCOMES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(the change or benefit as a result of the project)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At the level of each of the </a:t>
            </a:r>
            <a:r>
              <a:rPr lang="en-GB" sz="2800" u="sng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twelve sub-components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, we measure the </a:t>
            </a:r>
            <a:r>
              <a:rPr lang="en-GB" sz="2400" b="1" dirty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OUTPUTS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(the products, services or facilities produced by the project) </a:t>
            </a:r>
          </a:p>
          <a:p>
            <a:pPr marL="0" indent="0">
              <a:buNone/>
            </a:pPr>
            <a:endParaRPr lang="en-GB" sz="24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All indicators should be </a:t>
            </a:r>
            <a:r>
              <a:rPr lang="en-GB" sz="2400" b="1" i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SMART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= </a:t>
            </a:r>
            <a:r>
              <a:rPr lang="en-GB" sz="24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S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pecific, </a:t>
            </a:r>
            <a:r>
              <a:rPr lang="en-GB" sz="24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easurable, </a:t>
            </a:r>
            <a:r>
              <a:rPr lang="en-GB" sz="24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ttributable, </a:t>
            </a:r>
            <a:r>
              <a:rPr lang="en-GB" sz="24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R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elevant, </a:t>
            </a:r>
            <a:r>
              <a:rPr lang="en-GB" sz="24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</a:t>
            </a:r>
            <a:r>
              <a:rPr lang="en-GB" sz="24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ime-bound</a:t>
            </a:r>
          </a:p>
          <a:p>
            <a:pPr marL="0" indent="0">
              <a:buNone/>
            </a:pPr>
            <a:endParaRPr lang="en-GB" sz="24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1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Element of the PDO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Indicator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extent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 operational Hydromet stations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quality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of water resources information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 of data that are digitized and validated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Improve the 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accessibility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of water resources information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Hydromet stations are integrated with on-line state and central databases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strengthen the capacity of targeted water resources management institutions in India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Water resources institutions achieving benchmark performance levels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Project Development Objective</a:t>
            </a:r>
            <a:b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accent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 the extent, quality, and accessibility of water resources information and to strengthen the capacity of targeted water resources management institutions in India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PDO Indicators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Description:</a:t>
            </a:r>
          </a:p>
          <a:p>
            <a:pPr algn="just">
              <a:buNone/>
            </a:pPr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This indicator measures the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number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 of stations providing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accurate data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for at least 80 percent of the operational time. Online data will be at the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centralized data center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at the state or central levels. The accuracy will be validated using the database management software already available for quality control. </a:t>
            </a:r>
            <a:endParaRPr lang="en-US" sz="2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Update Frequency: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Annual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Data Source/ Methodology: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WRIS/e-SWIS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Responsibility for Data Collection: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NPMU/NWIC</a:t>
            </a:r>
          </a:p>
          <a:p>
            <a:r>
              <a:rPr lang="en-US" sz="2800" dirty="0">
                <a:solidFill>
                  <a:srgbClr val="000000"/>
                </a:solidFill>
                <a:latin typeface="Times New Roman"/>
                <a:ea typeface="Times New Roman"/>
              </a:rPr>
              <a:t>Project Component: </a:t>
            </a:r>
            <a:r>
              <a:rPr lang="en-US" sz="2800" dirty="0">
                <a:solidFill>
                  <a:schemeClr val="accent3"/>
                </a:solidFill>
                <a:latin typeface="Times New Roman"/>
                <a:ea typeface="Times New Roman"/>
              </a:rPr>
              <a:t>A1 , B1 &amp; B2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>
              <a:latin typeface="Times New Roman"/>
              <a:ea typeface="Times New Roman"/>
            </a:endParaRP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1. Water resources monitoring stations operated by implementing agencies providing validated data online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1050</TotalTime>
  <Words>2737</Words>
  <Application>Microsoft Office PowerPoint</Application>
  <PresentationFormat>On-screen Show (4:3)</PresentationFormat>
  <Paragraphs>440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National Hydrology Project</vt:lpstr>
      <vt:lpstr>Monitoring and Evaluation system for NHP</vt:lpstr>
      <vt:lpstr>Why M&amp;E?</vt:lpstr>
      <vt:lpstr>Implementing M&amp;E</vt:lpstr>
      <vt:lpstr>PowerPoint Presentation</vt:lpstr>
      <vt:lpstr>M&amp;E at three levels </vt:lpstr>
      <vt:lpstr>Project Development Objective Improve the extent, quality, and accessibility of water resources information and to strengthen the capacity of targeted water resources management institutions in India</vt:lpstr>
      <vt:lpstr>PDO Indicators </vt:lpstr>
      <vt:lpstr>1. Water resources monitoring stations operated by implementing agencies providing validated data online</vt:lpstr>
      <vt:lpstr>1. Water resources monitoring stations operated by implementing agencies providing validated data online</vt:lpstr>
      <vt:lpstr>2. Information products produced under the project made available to the stakeholders </vt:lpstr>
      <vt:lpstr>3. Water resources institutions achieving benchmark performance levels</vt:lpstr>
      <vt:lpstr>3a. Institutions upgraded to next performance level</vt:lpstr>
      <vt:lpstr>Intermediate Results Indicators</vt:lpstr>
      <vt:lpstr>1. WRIS users satisfied with the services</vt:lpstr>
      <vt:lpstr>2. Water data centers functioning satisfactorily</vt:lpstr>
      <vt:lpstr>3. Page views to access the information at WRIS</vt:lpstr>
      <vt:lpstr>4. Water availability report for river sub-basins published regularly</vt:lpstr>
      <vt:lpstr>5. Stream flow forecasting stations with improved lead time</vt:lpstr>
      <vt:lpstr>6. Targeted professionals trained</vt:lpstr>
      <vt:lpstr>MIS for Monitoring and Evaluation</vt:lpstr>
      <vt:lpstr>Institutional Benchmarking</vt:lpstr>
      <vt:lpstr>A. Institutional Setup (25)</vt:lpstr>
      <vt:lpstr>A. Institutional Setup (25) Cont..</vt:lpstr>
      <vt:lpstr>B. Training (25)</vt:lpstr>
      <vt:lpstr>B. Training (25) Cont…</vt:lpstr>
      <vt:lpstr>C. Outcomes (50)</vt:lpstr>
      <vt:lpstr>C. Outcomes (50) Cont…</vt:lpstr>
      <vt:lpstr>C. Outcomes (50) Cont…</vt:lpstr>
      <vt:lpstr>Water Data Centre Benchmarking</vt:lpstr>
      <vt:lpstr>A. Infrastructure and data (20) </vt:lpstr>
      <vt:lpstr>A. Infrastructure and data (20) Cont… </vt:lpstr>
      <vt:lpstr>B. Training (30) </vt:lpstr>
      <vt:lpstr>C. Outcomes(50)</vt:lpstr>
      <vt:lpstr>C. Outcomes(50)</vt:lpstr>
      <vt:lpstr>NHP M&amp;E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wb259355</dc:creator>
  <cp:lastModifiedBy>Anju Gaur</cp:lastModifiedBy>
  <cp:revision>99</cp:revision>
  <dcterms:created xsi:type="dcterms:W3CDTF">2010-06-07T08:49:45Z</dcterms:created>
  <dcterms:modified xsi:type="dcterms:W3CDTF">2017-05-23T19:02:17Z</dcterms:modified>
</cp:coreProperties>
</file>